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2A71A2-5ECF-15CE-B650-4B76EA4D6654}" v="5" dt="2024-09-25T13:29:42.251"/>
    <p1510:client id="{57D51381-3F45-863A-3430-27B55D858197}" v="240" dt="2024-09-25T13:26:22.479"/>
    <p1510:client id="{D9B4BBC1-5192-4E4F-81DA-118FB6BD5060}" v="3" dt="2024-09-25T13:41:40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95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696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9577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9644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445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3357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7231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8591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239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778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582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701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286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477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071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474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407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87C5B-6E53-4039-A62B-71C02BD8BBDB}" type="datetimeFigureOut">
              <a:rPr lang="hu-HU" smtClean="0"/>
              <a:t>2024. 10. 04.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CFA32-896A-46D7-980A-5A97DEA8AC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23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       Veres </a:t>
            </a:r>
            <a:r>
              <a:rPr lang="hu-HU" err="1"/>
              <a:t>amarilla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34691" y="3628501"/>
            <a:ext cx="4322618" cy="685800"/>
          </a:xfrm>
        </p:spPr>
        <p:txBody>
          <a:bodyPr/>
          <a:lstStyle/>
          <a:p>
            <a:pPr algn="ctr"/>
            <a:r>
              <a:rPr lang="hu-HU"/>
              <a:t>                                               PARAOLIMPIKON</a:t>
            </a:r>
          </a:p>
        </p:txBody>
      </p:sp>
    </p:spTree>
    <p:extLst>
      <p:ext uri="{BB962C8B-B14F-4D97-AF65-F5344CB8AC3E}">
        <p14:creationId xmlns:p14="http://schemas.microsoft.com/office/powerpoint/2010/main" val="91451855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99" y="822562"/>
            <a:ext cx="2862349" cy="1293028"/>
          </a:xfrm>
        </p:spPr>
        <p:txBody>
          <a:bodyPr/>
          <a:lstStyle/>
          <a:p>
            <a:r>
              <a:rPr lang="hu-HU"/>
              <a:t>SZÜLETÉS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/>
              <a:t>1993. Június 1., Békéscsaba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1255" y="604214"/>
            <a:ext cx="5334000" cy="3602407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7673" y="2405417"/>
            <a:ext cx="3114675" cy="412432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5865" y="3381021"/>
            <a:ext cx="3120130" cy="262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492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hu-HU"/>
              <a:t>PÁLYAFUTÁS 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13 évesen kezdett vívni (egészségesen)</a:t>
            </a:r>
          </a:p>
          <a:p>
            <a:r>
              <a:rPr lang="hu-HU"/>
              <a:t>2016. olimpiai bronzérem (Rio de </a:t>
            </a:r>
            <a:r>
              <a:rPr lang="hu-HU" err="1"/>
              <a:t>Jainero</a:t>
            </a:r>
            <a:r>
              <a:rPr lang="hu-HU"/>
              <a:t>)</a:t>
            </a:r>
          </a:p>
          <a:p>
            <a:r>
              <a:rPr lang="hu-HU"/>
              <a:t>2020. olimpiai aranyérem (Tokió)</a:t>
            </a:r>
          </a:p>
          <a:p>
            <a:r>
              <a:rPr lang="hu-HU"/>
              <a:t>2024. olimpiai 5. (Párizs)</a:t>
            </a:r>
          </a:p>
          <a:p>
            <a:endParaRPr lang="hu-HU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8577" y="1961168"/>
            <a:ext cx="4420009" cy="40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49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E38A53-B404-54CA-07B4-FCDB4F83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5763884" cy="1293028"/>
          </a:xfrm>
        </p:spPr>
        <p:txBody>
          <a:bodyPr/>
          <a:lstStyle/>
          <a:p>
            <a:r>
              <a:rPr lang="hu-HU"/>
              <a:t>VERSENYZŐI ADATOK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680E6C0-18D0-ACC3-F1F9-46C05EC052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Fegyverek: kard, párbajtőr</a:t>
            </a:r>
          </a:p>
          <a:p>
            <a:r>
              <a:rPr lang="hu-HU" err="1"/>
              <a:t>Paraolipiai</a:t>
            </a:r>
            <a:r>
              <a:rPr lang="hu-HU"/>
              <a:t> sportoló</a:t>
            </a:r>
          </a:p>
          <a:p>
            <a:r>
              <a:rPr lang="hu-HU"/>
              <a:t>Jelenleg 31 éves</a:t>
            </a:r>
          </a:p>
          <a:p>
            <a:r>
              <a:rPr lang="hu-HU"/>
              <a:t>Edzők: Tarjányi István (kardvívó), Kovács István (párbajtőrvívó)</a:t>
            </a:r>
          </a:p>
          <a:p>
            <a:pPr marL="0" indent="0">
              <a:buNone/>
            </a:pPr>
            <a:endParaRPr lang="hu-HU"/>
          </a:p>
        </p:txBody>
      </p:sp>
      <p:pic>
        <p:nvPicPr>
          <p:cNvPr id="5" name="Tartalom helye 4" descr="Paralimpia: Veres Amarilla aranyérmes párbajtőrben | Klubrádió">
            <a:extLst>
              <a:ext uri="{FF2B5EF4-FFF2-40B4-BE49-F238E27FC236}">
                <a16:creationId xmlns:a16="http://schemas.microsoft.com/office/drawing/2014/main" id="{12AF10AD-5ACF-1CDF-4F81-A5F7FAA9FD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2313" y="1709658"/>
            <a:ext cx="5334000" cy="3555111"/>
          </a:xfrm>
        </p:spPr>
      </p:pic>
    </p:spTree>
    <p:extLst>
      <p:ext uri="{BB962C8B-B14F-4D97-AF65-F5344CB8AC3E}">
        <p14:creationId xmlns:p14="http://schemas.microsoft.com/office/powerpoint/2010/main" val="255426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5017C2-9EDA-02FB-B2C6-EB2CAC6C28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/>
              <a:t>KÖSZÖNJÜK A FIGYELMET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EED24E8-275C-9837-66EB-BC257E1DB6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DALNOKI ZSELYKE ÉS NUSSER VERONIKA</a:t>
            </a:r>
          </a:p>
        </p:txBody>
      </p:sp>
    </p:spTree>
    <p:extLst>
      <p:ext uri="{BB962C8B-B14F-4D97-AF65-F5344CB8AC3E}">
        <p14:creationId xmlns:p14="http://schemas.microsoft.com/office/powerpoint/2010/main" val="50300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Kondenzcsík">
  <a:themeElements>
    <a:clrScheme name="Kondenzcsík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Kondenzcsík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csík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TM04033937[[fn=Kondenzcsík]]</Template>
  <TotalTime>0</TotalTime>
  <Words>77</Words>
  <Application>Microsoft Office PowerPoint</Application>
  <PresentationFormat>Szélesvásznú</PresentationFormat>
  <Paragraphs>16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Kondenzcsík</vt:lpstr>
      <vt:lpstr>       Veres amarilla</vt:lpstr>
      <vt:lpstr>SZÜLETÉS </vt:lpstr>
      <vt:lpstr>PÁLYAFUTÁS </vt:lpstr>
      <vt:lpstr>VERSENYZŐI ADATOK</vt:lpstr>
      <vt:lpstr>KÖSZÖNJÜK A FIGYELMET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Veres amarilla</dc:title>
  <dc:creator>Tanulo</dc:creator>
  <cp:lastModifiedBy>Szuna Attila György</cp:lastModifiedBy>
  <cp:revision>3</cp:revision>
  <dcterms:created xsi:type="dcterms:W3CDTF">2024-09-25T06:31:28Z</dcterms:created>
  <dcterms:modified xsi:type="dcterms:W3CDTF">2024-10-04T06:48:10Z</dcterms:modified>
</cp:coreProperties>
</file>