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0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11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09935" y="1309033"/>
            <a:ext cx="8831859" cy="997941"/>
          </a:xfrm>
        </p:spPr>
        <p:txBody>
          <a:bodyPr/>
          <a:lstStyle/>
          <a:p>
            <a:r>
              <a:rPr lang="hu-HU" dirty="0">
                <a:latin typeface="Algerian" panose="04020705040A02060702" pitchFamily="82" charset="0"/>
              </a:rPr>
              <a:t>varga  </a:t>
            </a:r>
            <a:r>
              <a:rPr lang="hu-HU" dirty="0" err="1">
                <a:latin typeface="Algerian" panose="04020705040A02060702" pitchFamily="82" charset="0"/>
              </a:rPr>
              <a:t>ádám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827909" y="5636431"/>
            <a:ext cx="7154023" cy="1133575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latin typeface="Algerian" panose="04020705040A02060702" pitchFamily="82" charset="0"/>
              </a:rPr>
              <a:t>Készítette: Trakál Emma és Szuchi Alíz</a:t>
            </a:r>
          </a:p>
          <a:p>
            <a:pPr algn="ctr"/>
            <a:r>
              <a:rPr lang="hu-HU" sz="2400" dirty="0">
                <a:latin typeface="Algerian" panose="04020705040A02060702" pitchFamily="82" charset="0"/>
              </a:rPr>
              <a:t>5.a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47" y="5636431"/>
            <a:ext cx="1221518" cy="9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19902" y="145096"/>
            <a:ext cx="4344987" cy="1151015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Algerian" panose="04020705040A02060702" pitchFamily="82" charset="0"/>
              </a:rPr>
              <a:t>Varga Ádám</a:t>
            </a:r>
          </a:p>
        </p:txBody>
      </p:sp>
      <p:sp>
        <p:nvSpPr>
          <p:cNvPr id="4" name="Téglalap 3"/>
          <p:cNvSpPr/>
          <p:nvPr/>
        </p:nvSpPr>
        <p:spPr>
          <a:xfrm>
            <a:off x="1274910" y="4566074"/>
            <a:ext cx="9981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dirty="0"/>
              <a:t>Varga Ádám 1999-ben született Budapesten.  </a:t>
            </a:r>
          </a:p>
          <a:p>
            <a:pPr algn="ctr">
              <a:lnSpc>
                <a:spcPct val="150000"/>
              </a:lnSpc>
            </a:pPr>
            <a:r>
              <a:rPr lang="hu-HU" sz="2000" dirty="0"/>
              <a:t>Szülői ösztönzésre úszóként kezdte, nem akart élsportoló lenni.</a:t>
            </a:r>
          </a:p>
          <a:p>
            <a:pPr algn="ctr">
              <a:lnSpc>
                <a:spcPct val="150000"/>
              </a:lnSpc>
            </a:pPr>
            <a:r>
              <a:rPr lang="hu-HU" sz="2000" dirty="0"/>
              <a:t>12 évesen kezdett a KSI-</a:t>
            </a:r>
            <a:r>
              <a:rPr lang="hu-HU" sz="2000" dirty="0" err="1"/>
              <a:t>ben</a:t>
            </a:r>
            <a:r>
              <a:rPr lang="hu-HU" sz="2000" dirty="0"/>
              <a:t> kezdett kajakozni, első nagyobb sikerét a 2016-os ifjúsági világbajnokságon érte el, K2 1000 méteren aranyérmet nyert.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257" y="1674187"/>
            <a:ext cx="3328704" cy="222523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743094" y="3899420"/>
            <a:ext cx="1555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bme.hu</a:t>
            </a:r>
          </a:p>
        </p:txBody>
      </p:sp>
    </p:spTree>
    <p:extLst>
      <p:ext uri="{BB962C8B-B14F-4D97-AF65-F5344CB8AC3E}">
        <p14:creationId xmlns:p14="http://schemas.microsoft.com/office/powerpoint/2010/main" val="34786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idx="1"/>
          </p:nvPr>
        </p:nvSpPr>
        <p:spPr>
          <a:xfrm>
            <a:off x="360897" y="4916665"/>
            <a:ext cx="11112417" cy="15033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hu-HU" sz="2000" dirty="0"/>
              <a:t>A szám tokiói olimpiai és tavalyi világbajnoki ezüstérmese szokatlan taktikát választott, szinte végig a mezőny negyedik helyén „utazott”, majd 300 méterrel a cél előtt fantasztikus </a:t>
            </a:r>
            <a:r>
              <a:rPr lang="hu-HU" sz="2000"/>
              <a:t>hajrába kezdett, </a:t>
            </a:r>
            <a:r>
              <a:rPr lang="hu-HU" sz="2000" dirty="0"/>
              <a:t>mellyel végül a második helyen ért be.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40" y="1952634"/>
            <a:ext cx="4355479" cy="2448419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60897" y="222923"/>
            <a:ext cx="11492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Algerian" panose="04020705040A02060702" pitchFamily="82" charset="0"/>
              </a:rPr>
              <a:t>Olimpiai ezüstérmes </a:t>
            </a:r>
            <a:br>
              <a:rPr lang="hu-HU" sz="3200" dirty="0">
                <a:latin typeface="Algerian" panose="04020705040A02060702" pitchFamily="82" charset="0"/>
              </a:rPr>
            </a:br>
            <a:r>
              <a:rPr lang="hu-HU" sz="3200" dirty="0">
                <a:latin typeface="Algerian" panose="04020705040A02060702" pitchFamily="82" charset="0"/>
              </a:rPr>
              <a:t>a kajakosok királyszámában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475" y="1952634"/>
            <a:ext cx="4316825" cy="246675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625" y="4419391"/>
            <a:ext cx="1554615" cy="32921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591446" y="4417136"/>
            <a:ext cx="2192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/>
              <a:t>Forrás: kajakkenusport.hu</a:t>
            </a:r>
          </a:p>
        </p:txBody>
      </p:sp>
    </p:spTree>
    <p:extLst>
      <p:ext uri="{BB962C8B-B14F-4D97-AF65-F5344CB8AC3E}">
        <p14:creationId xmlns:p14="http://schemas.microsoft.com/office/powerpoint/2010/main" val="8027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2102" y="163630"/>
            <a:ext cx="5929162" cy="1044381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Algerian" panose="04020705040A02060702" pitchFamily="82" charset="0"/>
              </a:rPr>
              <a:t>Kopasz Bálinttal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37" y="2444816"/>
            <a:ext cx="4524480" cy="3016320"/>
          </a:xfrm>
        </p:spPr>
      </p:pic>
      <p:sp>
        <p:nvSpPr>
          <p:cNvPr id="5" name="Szövegdoboz 4"/>
          <p:cNvSpPr txBox="1"/>
          <p:nvPr/>
        </p:nvSpPr>
        <p:spPr>
          <a:xfrm>
            <a:off x="5794409" y="2444816"/>
            <a:ext cx="5188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K2 500 méteren indultak, de nem jutottak be a döntőbe, a 15. helyen zárták a versenyt.</a:t>
            </a:r>
          </a:p>
        </p:txBody>
      </p:sp>
    </p:spTree>
    <p:extLst>
      <p:ext uri="{BB962C8B-B14F-4D97-AF65-F5344CB8AC3E}">
        <p14:creationId xmlns:p14="http://schemas.microsoft.com/office/powerpoint/2010/main" val="38563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837398" y="157212"/>
            <a:ext cx="10353761" cy="978569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Algerian" panose="04020705040A02060702" pitchFamily="82" charset="0"/>
              </a:rPr>
              <a:t>A civil életben</a:t>
            </a:r>
          </a:p>
        </p:txBody>
      </p:sp>
      <p:sp>
        <p:nvSpPr>
          <p:cNvPr id="20" name="Téglalap 19"/>
          <p:cNvSpPr/>
          <p:nvPr/>
        </p:nvSpPr>
        <p:spPr>
          <a:xfrm>
            <a:off x="2281189" y="4836349"/>
            <a:ext cx="7834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dirty="0"/>
              <a:t>Középiskolában a kedvenc tantárgyai a matematika és fizika volt.</a:t>
            </a:r>
          </a:p>
          <a:p>
            <a:pPr algn="ctr">
              <a:lnSpc>
                <a:spcPct val="150000"/>
              </a:lnSpc>
            </a:pPr>
            <a:r>
              <a:rPr lang="hu-HU" sz="2000" dirty="0"/>
              <a:t>Fizikus szakon tanul a BME Természettudományi Karán.</a:t>
            </a:r>
          </a:p>
          <a:p>
            <a:pPr algn="ctr">
              <a:lnSpc>
                <a:spcPct val="150000"/>
              </a:lnSpc>
            </a:pPr>
            <a:r>
              <a:rPr lang="hu-HU" sz="2000" dirty="0"/>
              <a:t>Kedvenc zenéje a Bon </a:t>
            </a:r>
            <a:r>
              <a:rPr lang="hu-HU" sz="2000" dirty="0" err="1"/>
              <a:t>Jovi</a:t>
            </a:r>
            <a:r>
              <a:rPr lang="hu-HU" sz="2000" dirty="0"/>
              <a:t> és a Rolling Stones.</a:t>
            </a:r>
          </a:p>
          <a:p>
            <a:pPr algn="ctr"/>
            <a:endParaRPr lang="hu-HU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7"/>
          <a:stretch/>
        </p:blipFill>
        <p:spPr>
          <a:xfrm>
            <a:off x="4180665" y="1840303"/>
            <a:ext cx="3667225" cy="24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971557" y="3166713"/>
            <a:ext cx="10355327" cy="1087055"/>
          </a:xfrm>
        </p:spPr>
        <p:txBody>
          <a:bodyPr/>
          <a:lstStyle/>
          <a:p>
            <a:r>
              <a:rPr lang="hu-HU" dirty="0">
                <a:latin typeface="Algerian" panose="04020705040A02060702" pitchFamily="82" charset="0"/>
              </a:rPr>
              <a:t>Köszönjük a figyelmet!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198" y="182881"/>
            <a:ext cx="2097504" cy="20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166</Words>
  <Application>Microsoft Office PowerPoint</Application>
  <PresentationFormat>Szélesvásznú</PresentationFormat>
  <Paragraphs>18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Algerian</vt:lpstr>
      <vt:lpstr>Arial</vt:lpstr>
      <vt:lpstr>Bookman Old Style</vt:lpstr>
      <vt:lpstr>Rockwell</vt:lpstr>
      <vt:lpstr>Damask</vt:lpstr>
      <vt:lpstr>varga  ádám</vt:lpstr>
      <vt:lpstr>Varga Ádám</vt:lpstr>
      <vt:lpstr>PowerPoint-bemutató</vt:lpstr>
      <vt:lpstr>Kopasz Bálinttal</vt:lpstr>
      <vt:lpstr>A civil életben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Éva Szkibáné Czinder</dc:creator>
  <cp:lastModifiedBy>Szuna Attila György</cp:lastModifiedBy>
  <cp:revision>30</cp:revision>
  <dcterms:created xsi:type="dcterms:W3CDTF">2024-09-24T11:49:20Z</dcterms:created>
  <dcterms:modified xsi:type="dcterms:W3CDTF">2024-10-04T06:47:48Z</dcterms:modified>
</cp:coreProperties>
</file>