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91F098-5396-D9B1-E631-30CB8107AE05}" v="62" dt="2024-09-25T19:37:37.537"/>
    <p1510:client id="{C332649F-2DED-EF30-51FD-D489F8F7A528}" v="27" dt="2024-09-26T17:17:14.112"/>
    <p1510:client id="{C93F3FFE-01F5-5348-3810-3C912C0748E7}" v="16" dt="2024-09-25T19:41:41.159"/>
    <p1510:client id="{EB261391-8EA4-B417-9717-41B952BE6EEA}" v="1" dt="2024-09-25T19:13:46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Borbála Babis" userId="S::babis.laura@diak.zimandy.hu::d3f6e078-de8b-42b8-b8a8-7d549f93b89c" providerId="AD" clId="Web-{EB261391-8EA4-B417-9717-41B952BE6EEA}"/>
    <pc:docChg chg="modSld">
      <pc:chgData name="Laura Borbála Babis" userId="S::babis.laura@diak.zimandy.hu::d3f6e078-de8b-42b8-b8a8-7d549f93b89c" providerId="AD" clId="Web-{EB261391-8EA4-B417-9717-41B952BE6EEA}" dt="2024-09-25T19:13:46.835" v="0" actId="20577"/>
      <pc:docMkLst>
        <pc:docMk/>
      </pc:docMkLst>
      <pc:sldChg chg="modSp">
        <pc:chgData name="Laura Borbála Babis" userId="S::babis.laura@diak.zimandy.hu::d3f6e078-de8b-42b8-b8a8-7d549f93b89c" providerId="AD" clId="Web-{EB261391-8EA4-B417-9717-41B952BE6EEA}" dt="2024-09-25T19:13:46.835" v="0" actId="20577"/>
        <pc:sldMkLst>
          <pc:docMk/>
          <pc:sldMk cId="2159021017" sldId="257"/>
        </pc:sldMkLst>
        <pc:spChg chg="mod">
          <ac:chgData name="Laura Borbála Babis" userId="S::babis.laura@diak.zimandy.hu::d3f6e078-de8b-42b8-b8a8-7d549f93b89c" providerId="AD" clId="Web-{EB261391-8EA4-B417-9717-41B952BE6EEA}" dt="2024-09-25T19:13:46.835" v="0" actId="20577"/>
          <ac:spMkLst>
            <pc:docMk/>
            <pc:sldMk cId="2159021017" sldId="257"/>
            <ac:spMk id="4" creationId="{FC865FEA-1134-F682-3B61-1B1A925EB441}"/>
          </ac:spMkLst>
        </pc:spChg>
      </pc:sldChg>
    </pc:docChg>
  </pc:docChgLst>
  <pc:docChgLst>
    <pc:chgData name="Laura Borbála Babis" userId="S::babis.laura@diak.zimandy.hu::d3f6e078-de8b-42b8-b8a8-7d549f93b89c" providerId="AD" clId="Web-{C332649F-2DED-EF30-51FD-D489F8F7A528}"/>
    <pc:docChg chg="modSld">
      <pc:chgData name="Laura Borbála Babis" userId="S::babis.laura@diak.zimandy.hu::d3f6e078-de8b-42b8-b8a8-7d549f93b89c" providerId="AD" clId="Web-{C332649F-2DED-EF30-51FD-D489F8F7A528}" dt="2024-09-26T17:17:12.721" v="32" actId="20577"/>
      <pc:docMkLst>
        <pc:docMk/>
      </pc:docMkLst>
      <pc:sldChg chg="modSp">
        <pc:chgData name="Laura Borbála Babis" userId="S::babis.laura@diak.zimandy.hu::d3f6e078-de8b-42b8-b8a8-7d549f93b89c" providerId="AD" clId="Web-{C332649F-2DED-EF30-51FD-D489F8F7A528}" dt="2024-09-26T17:15:09.528" v="12" actId="20577"/>
        <pc:sldMkLst>
          <pc:docMk/>
          <pc:sldMk cId="2159021017" sldId="257"/>
        </pc:sldMkLst>
        <pc:spChg chg="mod">
          <ac:chgData name="Laura Borbála Babis" userId="S::babis.laura@diak.zimandy.hu::d3f6e078-de8b-42b8-b8a8-7d549f93b89c" providerId="AD" clId="Web-{C332649F-2DED-EF30-51FD-D489F8F7A528}" dt="2024-09-26T17:15:09.528" v="12" actId="20577"/>
          <ac:spMkLst>
            <pc:docMk/>
            <pc:sldMk cId="2159021017" sldId="257"/>
            <ac:spMk id="4" creationId="{FC865FEA-1134-F682-3B61-1B1A925EB441}"/>
          </ac:spMkLst>
        </pc:spChg>
      </pc:sldChg>
      <pc:sldChg chg="modSp">
        <pc:chgData name="Laura Borbála Babis" userId="S::babis.laura@diak.zimandy.hu::d3f6e078-de8b-42b8-b8a8-7d549f93b89c" providerId="AD" clId="Web-{C332649F-2DED-EF30-51FD-D489F8F7A528}" dt="2024-09-26T17:14:05.401" v="4" actId="20577"/>
        <pc:sldMkLst>
          <pc:docMk/>
          <pc:sldMk cId="2938765681" sldId="258"/>
        </pc:sldMkLst>
        <pc:spChg chg="mod">
          <ac:chgData name="Laura Borbála Babis" userId="S::babis.laura@diak.zimandy.hu::d3f6e078-de8b-42b8-b8a8-7d549f93b89c" providerId="AD" clId="Web-{C332649F-2DED-EF30-51FD-D489F8F7A528}" dt="2024-09-26T17:14:05.401" v="4" actId="20577"/>
          <ac:spMkLst>
            <pc:docMk/>
            <pc:sldMk cId="2938765681" sldId="258"/>
            <ac:spMk id="4" creationId="{13369C47-65E5-05F1-25B0-54B26BBCAB8E}"/>
          </ac:spMkLst>
        </pc:spChg>
      </pc:sldChg>
      <pc:sldChg chg="modSp">
        <pc:chgData name="Laura Borbála Babis" userId="S::babis.laura@diak.zimandy.hu::d3f6e078-de8b-42b8-b8a8-7d549f93b89c" providerId="AD" clId="Web-{C332649F-2DED-EF30-51FD-D489F8F7A528}" dt="2024-09-26T17:16:01.468" v="22" actId="20577"/>
        <pc:sldMkLst>
          <pc:docMk/>
          <pc:sldMk cId="240744610" sldId="259"/>
        </pc:sldMkLst>
        <pc:spChg chg="mod">
          <ac:chgData name="Laura Borbála Babis" userId="S::babis.laura@diak.zimandy.hu::d3f6e078-de8b-42b8-b8a8-7d549f93b89c" providerId="AD" clId="Web-{C332649F-2DED-EF30-51FD-D489F8F7A528}" dt="2024-09-26T17:16:01.468" v="22" actId="20577"/>
          <ac:spMkLst>
            <pc:docMk/>
            <pc:sldMk cId="240744610" sldId="259"/>
            <ac:spMk id="4" creationId="{A5D7BF24-FD92-78DD-97E7-7F95C4EF88A3}"/>
          </ac:spMkLst>
        </pc:spChg>
      </pc:sldChg>
      <pc:sldChg chg="modSp">
        <pc:chgData name="Laura Borbála Babis" userId="S::babis.laura@diak.zimandy.hu::d3f6e078-de8b-42b8-b8a8-7d549f93b89c" providerId="AD" clId="Web-{C332649F-2DED-EF30-51FD-D489F8F7A528}" dt="2024-09-26T17:16:44.017" v="30" actId="20577"/>
        <pc:sldMkLst>
          <pc:docMk/>
          <pc:sldMk cId="1584688566" sldId="260"/>
        </pc:sldMkLst>
        <pc:spChg chg="mod">
          <ac:chgData name="Laura Borbála Babis" userId="S::babis.laura@diak.zimandy.hu::d3f6e078-de8b-42b8-b8a8-7d549f93b89c" providerId="AD" clId="Web-{C332649F-2DED-EF30-51FD-D489F8F7A528}" dt="2024-09-26T17:16:44.017" v="30" actId="20577"/>
          <ac:spMkLst>
            <pc:docMk/>
            <pc:sldMk cId="1584688566" sldId="260"/>
            <ac:spMk id="4" creationId="{851A0110-0658-2CBE-55A9-E66BF1EFC23A}"/>
          </ac:spMkLst>
        </pc:spChg>
      </pc:sldChg>
      <pc:sldChg chg="modSp">
        <pc:chgData name="Laura Borbála Babis" userId="S::babis.laura@diak.zimandy.hu::d3f6e078-de8b-42b8-b8a8-7d549f93b89c" providerId="AD" clId="Web-{C332649F-2DED-EF30-51FD-D489F8F7A528}" dt="2024-09-26T17:17:12.721" v="32" actId="20577"/>
        <pc:sldMkLst>
          <pc:docMk/>
          <pc:sldMk cId="3377193035" sldId="261"/>
        </pc:sldMkLst>
        <pc:spChg chg="mod">
          <ac:chgData name="Laura Borbála Babis" userId="S::babis.laura@diak.zimandy.hu::d3f6e078-de8b-42b8-b8a8-7d549f93b89c" providerId="AD" clId="Web-{C332649F-2DED-EF30-51FD-D489F8F7A528}" dt="2024-09-26T17:17:12.721" v="32" actId="20577"/>
          <ac:spMkLst>
            <pc:docMk/>
            <pc:sldMk cId="3377193035" sldId="261"/>
            <ac:spMk id="2" creationId="{935FA1C0-F3E5-35D8-CAB7-BE1E84FF3A23}"/>
          </ac:spMkLst>
        </pc:spChg>
      </pc:sldChg>
    </pc:docChg>
  </pc:docChgLst>
  <pc:docChgLst>
    <pc:chgData name="Laura Borbála Babis" userId="S::babis.laura@diak.zimandy.hu::d3f6e078-de8b-42b8-b8a8-7d549f93b89c" providerId="AD" clId="Web-{0F91F098-5396-D9B1-E631-30CB8107AE05}"/>
    <pc:docChg chg="modSld">
      <pc:chgData name="Laura Borbála Babis" userId="S::babis.laura@diak.zimandy.hu::d3f6e078-de8b-42b8-b8a8-7d549f93b89c" providerId="AD" clId="Web-{0F91F098-5396-D9B1-E631-30CB8107AE05}" dt="2024-09-25T19:37:37.537" v="68" actId="20577"/>
      <pc:docMkLst>
        <pc:docMk/>
      </pc:docMkLst>
      <pc:sldChg chg="modSp">
        <pc:chgData name="Laura Borbála Babis" userId="S::babis.laura@diak.zimandy.hu::d3f6e078-de8b-42b8-b8a8-7d549f93b89c" providerId="AD" clId="Web-{0F91F098-5396-D9B1-E631-30CB8107AE05}" dt="2024-09-25T19:32:45.908" v="27" actId="20577"/>
        <pc:sldMkLst>
          <pc:docMk/>
          <pc:sldMk cId="2159021017" sldId="257"/>
        </pc:sldMkLst>
        <pc:spChg chg="mod">
          <ac:chgData name="Laura Borbála Babis" userId="S::babis.laura@diak.zimandy.hu::d3f6e078-de8b-42b8-b8a8-7d549f93b89c" providerId="AD" clId="Web-{0F91F098-5396-D9B1-E631-30CB8107AE05}" dt="2024-09-25T19:32:45.908" v="27" actId="20577"/>
          <ac:spMkLst>
            <pc:docMk/>
            <pc:sldMk cId="2159021017" sldId="257"/>
            <ac:spMk id="4" creationId="{FC865FEA-1134-F682-3B61-1B1A925EB441}"/>
          </ac:spMkLst>
        </pc:spChg>
      </pc:sldChg>
      <pc:sldChg chg="modSp">
        <pc:chgData name="Laura Borbála Babis" userId="S::babis.laura@diak.zimandy.hu::d3f6e078-de8b-42b8-b8a8-7d549f93b89c" providerId="AD" clId="Web-{0F91F098-5396-D9B1-E631-30CB8107AE05}" dt="2024-09-25T19:34:24.071" v="37" actId="20577"/>
        <pc:sldMkLst>
          <pc:docMk/>
          <pc:sldMk cId="2938765681" sldId="258"/>
        </pc:sldMkLst>
        <pc:spChg chg="mod">
          <ac:chgData name="Laura Borbála Babis" userId="S::babis.laura@diak.zimandy.hu::d3f6e078-de8b-42b8-b8a8-7d549f93b89c" providerId="AD" clId="Web-{0F91F098-5396-D9B1-E631-30CB8107AE05}" dt="2024-09-25T19:34:24.071" v="37" actId="20577"/>
          <ac:spMkLst>
            <pc:docMk/>
            <pc:sldMk cId="2938765681" sldId="258"/>
            <ac:spMk id="4" creationId="{13369C47-65E5-05F1-25B0-54B26BBCAB8E}"/>
          </ac:spMkLst>
        </pc:spChg>
      </pc:sldChg>
      <pc:sldChg chg="addSp delSp modSp">
        <pc:chgData name="Laura Borbála Babis" userId="S::babis.laura@diak.zimandy.hu::d3f6e078-de8b-42b8-b8a8-7d549f93b89c" providerId="AD" clId="Web-{0F91F098-5396-D9B1-E631-30CB8107AE05}" dt="2024-09-25T19:37:26.021" v="64" actId="1076"/>
        <pc:sldMkLst>
          <pc:docMk/>
          <pc:sldMk cId="240744610" sldId="259"/>
        </pc:sldMkLst>
        <pc:spChg chg="mod">
          <ac:chgData name="Laura Borbála Babis" userId="S::babis.laura@diak.zimandy.hu::d3f6e078-de8b-42b8-b8a8-7d549f93b89c" providerId="AD" clId="Web-{0F91F098-5396-D9B1-E631-30CB8107AE05}" dt="2024-09-25T19:37:22.239" v="63" actId="20577"/>
          <ac:spMkLst>
            <pc:docMk/>
            <pc:sldMk cId="240744610" sldId="259"/>
            <ac:spMk id="4" creationId="{A5D7BF24-FD92-78DD-97E7-7F95C4EF88A3}"/>
          </ac:spMkLst>
        </pc:spChg>
        <pc:spChg chg="add del mod">
          <ac:chgData name="Laura Borbála Babis" userId="S::babis.laura@diak.zimandy.hu::d3f6e078-de8b-42b8-b8a8-7d549f93b89c" providerId="AD" clId="Web-{0F91F098-5396-D9B1-E631-30CB8107AE05}" dt="2024-09-25T19:34:55.417" v="39"/>
          <ac:spMkLst>
            <pc:docMk/>
            <pc:sldMk cId="240744610" sldId="259"/>
            <ac:spMk id="5" creationId="{9B14FB32-8E78-71F2-1A6A-9364D63AB519}"/>
          </ac:spMkLst>
        </pc:spChg>
        <pc:picChg chg="del">
          <ac:chgData name="Laura Borbála Babis" userId="S::babis.laura@diak.zimandy.hu::d3f6e078-de8b-42b8-b8a8-7d549f93b89c" providerId="AD" clId="Web-{0F91F098-5396-D9B1-E631-30CB8107AE05}" dt="2024-09-25T19:34:41.900" v="38"/>
          <ac:picMkLst>
            <pc:docMk/>
            <pc:sldMk cId="240744610" sldId="259"/>
            <ac:picMk id="6" creationId="{4A939C52-D33A-7C81-727F-BB0D018B4A0C}"/>
          </ac:picMkLst>
        </pc:picChg>
        <pc:picChg chg="add mod ord">
          <ac:chgData name="Laura Borbála Babis" userId="S::babis.laura@diak.zimandy.hu::d3f6e078-de8b-42b8-b8a8-7d549f93b89c" providerId="AD" clId="Web-{0F91F098-5396-D9B1-E631-30CB8107AE05}" dt="2024-09-25T19:37:26.021" v="64" actId="1076"/>
          <ac:picMkLst>
            <pc:docMk/>
            <pc:sldMk cId="240744610" sldId="259"/>
            <ac:picMk id="7" creationId="{291F980B-CB9F-071A-6D98-4B250035ADAC}"/>
          </ac:picMkLst>
        </pc:picChg>
      </pc:sldChg>
      <pc:sldChg chg="modSp">
        <pc:chgData name="Laura Borbála Babis" userId="S::babis.laura@diak.zimandy.hu::d3f6e078-de8b-42b8-b8a8-7d549f93b89c" providerId="AD" clId="Web-{0F91F098-5396-D9B1-E631-30CB8107AE05}" dt="2024-09-25T19:29:20.972" v="11" actId="20577"/>
        <pc:sldMkLst>
          <pc:docMk/>
          <pc:sldMk cId="1584688566" sldId="260"/>
        </pc:sldMkLst>
        <pc:spChg chg="mod">
          <ac:chgData name="Laura Borbála Babis" userId="S::babis.laura@diak.zimandy.hu::d3f6e078-de8b-42b8-b8a8-7d549f93b89c" providerId="AD" clId="Web-{0F91F098-5396-D9B1-E631-30CB8107AE05}" dt="2024-09-25T19:28:28.031" v="1" actId="1076"/>
          <ac:spMkLst>
            <pc:docMk/>
            <pc:sldMk cId="1584688566" sldId="260"/>
            <ac:spMk id="2" creationId="{A2347BA8-32AC-7038-EF78-396C5CD20BC6}"/>
          </ac:spMkLst>
        </pc:spChg>
        <pc:spChg chg="mod">
          <ac:chgData name="Laura Borbála Babis" userId="S::babis.laura@diak.zimandy.hu::d3f6e078-de8b-42b8-b8a8-7d549f93b89c" providerId="AD" clId="Web-{0F91F098-5396-D9B1-E631-30CB8107AE05}" dt="2024-09-25T19:29:20.972" v="11" actId="20577"/>
          <ac:spMkLst>
            <pc:docMk/>
            <pc:sldMk cId="1584688566" sldId="260"/>
            <ac:spMk id="4" creationId="{851A0110-0658-2CBE-55A9-E66BF1EFC23A}"/>
          </ac:spMkLst>
        </pc:spChg>
        <pc:picChg chg="mod">
          <ac:chgData name="Laura Borbála Babis" userId="S::babis.laura@diak.zimandy.hu::d3f6e078-de8b-42b8-b8a8-7d549f93b89c" providerId="AD" clId="Web-{0F91F098-5396-D9B1-E631-30CB8107AE05}" dt="2024-09-25T19:28:15.015" v="0" actId="14100"/>
          <ac:picMkLst>
            <pc:docMk/>
            <pc:sldMk cId="1584688566" sldId="260"/>
            <ac:picMk id="5" creationId="{AEB3D30A-5B00-F70F-A8A2-029085060C61}"/>
          </ac:picMkLst>
        </pc:picChg>
      </pc:sldChg>
      <pc:sldChg chg="modSp">
        <pc:chgData name="Laura Borbála Babis" userId="S::babis.laura@diak.zimandy.hu::d3f6e078-de8b-42b8-b8a8-7d549f93b89c" providerId="AD" clId="Web-{0F91F098-5396-D9B1-E631-30CB8107AE05}" dt="2024-09-25T19:37:37.537" v="68" actId="20577"/>
        <pc:sldMkLst>
          <pc:docMk/>
          <pc:sldMk cId="3377193035" sldId="261"/>
        </pc:sldMkLst>
        <pc:spChg chg="mod">
          <ac:chgData name="Laura Borbála Babis" userId="S::babis.laura@diak.zimandy.hu::d3f6e078-de8b-42b8-b8a8-7d549f93b89c" providerId="AD" clId="Web-{0F91F098-5396-D9B1-E631-30CB8107AE05}" dt="2024-09-25T19:37:37.537" v="68" actId="20577"/>
          <ac:spMkLst>
            <pc:docMk/>
            <pc:sldMk cId="3377193035" sldId="261"/>
            <ac:spMk id="2" creationId="{935FA1C0-F3E5-35D8-CAB7-BE1E84FF3A23}"/>
          </ac:spMkLst>
        </pc:spChg>
      </pc:sldChg>
    </pc:docChg>
  </pc:docChgLst>
  <pc:docChgLst>
    <pc:chgData name="Laura Borbála Babis" userId="S::babis.laura@diak.zimandy.hu::d3f6e078-de8b-42b8-b8a8-7d549f93b89c" providerId="AD" clId="Web-{C93F3FFE-01F5-5348-3810-3C912C0748E7}"/>
    <pc:docChg chg="modSld">
      <pc:chgData name="Laura Borbála Babis" userId="S::babis.laura@diak.zimandy.hu::d3f6e078-de8b-42b8-b8a8-7d549f93b89c" providerId="AD" clId="Web-{C93F3FFE-01F5-5348-3810-3C912C0748E7}" dt="2024-09-25T19:41:41.159" v="17" actId="20577"/>
      <pc:docMkLst>
        <pc:docMk/>
      </pc:docMkLst>
      <pc:sldChg chg="modSp">
        <pc:chgData name="Laura Borbála Babis" userId="S::babis.laura@diak.zimandy.hu::d3f6e078-de8b-42b8-b8a8-7d549f93b89c" providerId="AD" clId="Web-{C93F3FFE-01F5-5348-3810-3C912C0748E7}" dt="2024-09-25T19:41:41.159" v="17" actId="20577"/>
        <pc:sldMkLst>
          <pc:docMk/>
          <pc:sldMk cId="3377193035" sldId="261"/>
        </pc:sldMkLst>
        <pc:spChg chg="mod">
          <ac:chgData name="Laura Borbála Babis" userId="S::babis.laura@diak.zimandy.hu::d3f6e078-de8b-42b8-b8a8-7d549f93b89c" providerId="AD" clId="Web-{C93F3FFE-01F5-5348-3810-3C912C0748E7}" dt="2024-09-25T19:41:41.159" v="17" actId="20577"/>
          <ac:spMkLst>
            <pc:docMk/>
            <pc:sldMk cId="3377193035" sldId="261"/>
            <ac:spMk id="2" creationId="{935FA1C0-F3E5-35D8-CAB7-BE1E84FF3A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email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email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email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email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6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280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07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83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996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email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email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29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90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7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67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801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email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email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99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email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email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904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27F1019-3BE6-48DA-A973-0BF5163681C9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email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C1ADEDE-B1DE-419A-9589-2A6C64D5E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30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A2EF2C-3FFD-3192-0C04-585AB729B7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err="1"/>
              <a:t>Szvitacs</a:t>
            </a:r>
            <a:r>
              <a:rPr lang="hu-HU"/>
              <a:t> Alexa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4E9C063-E87F-C139-C5C3-EB92CA6FC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sz="2400"/>
          </a:p>
          <a:p>
            <a:r>
              <a:rPr lang="hu-HU" sz="2400"/>
              <a:t>                                   </a:t>
            </a:r>
            <a:r>
              <a:rPr lang="hu-HU" sz="4800" err="1"/>
              <a:t>Paralimpikon</a:t>
            </a:r>
            <a:r>
              <a:rPr lang="hu-HU" sz="4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14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ABF47D-93D2-B5C3-9ECA-DC09BE01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Bemutatkozás</a:t>
            </a:r>
            <a:br>
              <a:rPr lang="hu-HU"/>
            </a:br>
            <a:br>
              <a:rPr lang="hu-HU"/>
            </a:br>
            <a:endParaRPr lang="hu-HU"/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B3A206DC-95C9-B6B2-AE12-98694662A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871173"/>
            <a:ext cx="6711950" cy="4648928"/>
          </a:xfrm>
        </p:spPr>
      </p:pic>
      <p:sp>
        <p:nvSpPr>
          <p:cNvPr id="4" name="Szöveg helye 3">
            <a:extLst>
              <a:ext uri="{FF2B5EF4-FFF2-40B4-BE49-F238E27FC236}">
                <a16:creationId xmlns:a16="http://schemas.microsoft.com/office/drawing/2014/main" id="{FC865FEA-1134-F682-3B61-1B1A925EB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hu-HU" sz="2400" dirty="0"/>
              <a:t>1990.Augusztus 1.-én Debrecenben született. </a:t>
            </a:r>
          </a:p>
          <a:p>
            <a:r>
              <a:rPr lang="hu-HU" sz="2400" dirty="0" err="1"/>
              <a:t>Asztaliteniszezik</a:t>
            </a:r>
            <a:r>
              <a:rPr lang="hu-HU" sz="2400" dirty="0"/>
              <a:t>.</a:t>
            </a:r>
          </a:p>
          <a:p>
            <a:endParaRPr lang="hu-HU" sz="2400"/>
          </a:p>
          <a:p>
            <a:endParaRPr lang="hu-HU" sz="2400"/>
          </a:p>
          <a:p>
            <a:r>
              <a:rPr lang="hu-HU" sz="2400" dirty="0" err="1"/>
              <a:t>Kép:</a:t>
            </a:r>
            <a:r>
              <a:rPr lang="hu-HU" sz="2400" dirty="0" err="1">
                <a:ea typeface="+mn-lt"/>
                <a:cs typeface="+mn-lt"/>
              </a:rPr>
              <a:t>https</a:t>
            </a:r>
            <a:r>
              <a:rPr lang="hu-HU" sz="2400" dirty="0">
                <a:ea typeface="+mn-lt"/>
                <a:cs typeface="+mn-lt"/>
              </a:rPr>
              <a:t>://index.hu/sport/2021/</a:t>
            </a:r>
            <a:r>
              <a:rPr lang="hu-HU" sz="2400" dirty="0" err="1">
                <a:ea typeface="+mn-lt"/>
                <a:cs typeface="+mn-lt"/>
              </a:rPr>
              <a:t>tokio</a:t>
            </a:r>
            <a:r>
              <a:rPr lang="hu-HU" sz="2400" dirty="0">
                <a:ea typeface="+mn-lt"/>
                <a:cs typeface="+mn-lt"/>
              </a:rPr>
              <a:t>/2021/08/21/paralimpia-</a:t>
            </a:r>
            <a:r>
              <a:rPr lang="hu-HU" sz="2400" dirty="0" err="1">
                <a:ea typeface="+mn-lt"/>
                <a:cs typeface="+mn-lt"/>
              </a:rPr>
              <a:t>tokio</a:t>
            </a:r>
            <a:r>
              <a:rPr lang="hu-HU" sz="2400" dirty="0">
                <a:ea typeface="+mn-lt"/>
                <a:cs typeface="+mn-lt"/>
              </a:rPr>
              <a:t>-</a:t>
            </a:r>
            <a:r>
              <a:rPr lang="hu-HU" sz="2400" dirty="0" err="1">
                <a:ea typeface="+mn-lt"/>
                <a:cs typeface="+mn-lt"/>
              </a:rPr>
              <a:t>szvitacs</a:t>
            </a:r>
            <a:r>
              <a:rPr lang="hu-HU" sz="2400" dirty="0">
                <a:ea typeface="+mn-lt"/>
                <a:cs typeface="+mn-lt"/>
              </a:rPr>
              <a:t>-</a:t>
            </a:r>
            <a:r>
              <a:rPr lang="hu-HU" sz="2400" dirty="0" err="1">
                <a:ea typeface="+mn-lt"/>
                <a:cs typeface="+mn-lt"/>
              </a:rPr>
              <a:t>alexa</a:t>
            </a:r>
            <a:r>
              <a:rPr lang="hu-HU" sz="2400" dirty="0">
                <a:ea typeface="+mn-lt"/>
                <a:cs typeface="+mn-lt"/>
              </a:rPr>
              <a:t>-asztalitenisz-</a:t>
            </a:r>
            <a:r>
              <a:rPr lang="hu-HU" sz="2400" dirty="0" err="1">
                <a:ea typeface="+mn-lt"/>
                <a:cs typeface="+mn-lt"/>
              </a:rPr>
              <a:t>interju</a:t>
            </a:r>
            <a:r>
              <a:rPr lang="hu-HU" sz="2400" dirty="0">
                <a:ea typeface="+mn-lt"/>
                <a:cs typeface="+mn-lt"/>
              </a:rPr>
              <a:t>/</a:t>
            </a:r>
            <a:endParaRPr lang="hu-HU" dirty="0"/>
          </a:p>
          <a:p>
            <a:endParaRPr lang="hu-HU" sz="1100">
              <a:latin typeface="Arial"/>
              <a:cs typeface="Arial"/>
            </a:endParaRPr>
          </a:p>
          <a:p>
            <a:endParaRPr lang="hu-HU">
              <a:solidFill>
                <a:srgbClr val="9E3611"/>
              </a:solidFill>
              <a:latin typeface="Rockwell" panose="02060603020205020403"/>
              <a:cs typeface="Arial"/>
            </a:endParaRPr>
          </a:p>
          <a:p>
            <a:endParaRPr lang="hu-HU" sz="2400"/>
          </a:p>
          <a:p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val="215902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5B539A-42DF-7F47-1DAE-E6F4876D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Élet története </a:t>
            </a:r>
            <a:br>
              <a:rPr lang="hu-HU"/>
            </a:br>
            <a:endParaRPr lang="hu-HU"/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E677EF6C-FF92-E997-AC21-E97CFDF4FD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908044"/>
            <a:ext cx="6711950" cy="4575186"/>
          </a:xfrm>
        </p:spPr>
      </p:pic>
      <p:sp>
        <p:nvSpPr>
          <p:cNvPr id="4" name="Szöveg helye 3">
            <a:extLst>
              <a:ext uri="{FF2B5EF4-FFF2-40B4-BE49-F238E27FC236}">
                <a16:creationId xmlns:a16="http://schemas.microsoft.com/office/drawing/2014/main" id="{13369C47-65E5-05F1-25B0-54B26BBCA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dirty="0" err="1"/>
              <a:t>Szvitacs</a:t>
            </a:r>
            <a:r>
              <a:rPr lang="hu-HU" dirty="0"/>
              <a:t> Alexa 1990-ben született Debrecenben. Gyerekkorában ismerkedett meg a sporttal, amiben már ekkor sok hazai és nemzetközi versenyen ért el kiemelkedő teljesítményt. 2018-ban egy betegség következtében amputálni kellett bal karját könyök alatt, illetve lábujjait. Ezután </a:t>
            </a:r>
            <a:r>
              <a:rPr lang="hu-HU" dirty="0" err="1"/>
              <a:t>parasportolóként</a:t>
            </a:r>
            <a:r>
              <a:rPr lang="hu-HU" dirty="0"/>
              <a:t> folytatta az asztaliteniszt, 2021-ben - mindössze 3 évvel a betegsége után - a tokiói Paralimpián 3. helyezést szerzett.</a:t>
            </a:r>
          </a:p>
          <a:p>
            <a:r>
              <a:rPr lang="hu-HU" dirty="0" err="1"/>
              <a:t>Kép:</a:t>
            </a:r>
            <a:r>
              <a:rPr lang="hu-HU" dirty="0" err="1">
                <a:ea typeface="+mn-lt"/>
                <a:cs typeface="+mn-lt"/>
              </a:rPr>
              <a:t>https</a:t>
            </a:r>
            <a:r>
              <a:rPr lang="hu-HU" dirty="0">
                <a:ea typeface="+mn-lt"/>
                <a:cs typeface="+mn-lt"/>
              </a:rPr>
              <a:t>://index.hu/sport/2021/</a:t>
            </a:r>
            <a:r>
              <a:rPr lang="hu-HU" dirty="0" err="1">
                <a:ea typeface="+mn-lt"/>
                <a:cs typeface="+mn-lt"/>
              </a:rPr>
              <a:t>tokio</a:t>
            </a:r>
            <a:r>
              <a:rPr lang="hu-HU" dirty="0">
                <a:ea typeface="+mn-lt"/>
                <a:cs typeface="+mn-lt"/>
              </a:rPr>
              <a:t>/2021/08/21/paralimpia-</a:t>
            </a:r>
            <a:r>
              <a:rPr lang="hu-HU" dirty="0" err="1">
                <a:ea typeface="+mn-lt"/>
                <a:cs typeface="+mn-lt"/>
              </a:rPr>
              <a:t>tokio</a:t>
            </a:r>
            <a:r>
              <a:rPr lang="hu-HU" dirty="0">
                <a:ea typeface="+mn-lt"/>
                <a:cs typeface="+mn-lt"/>
              </a:rPr>
              <a:t>-</a:t>
            </a:r>
            <a:r>
              <a:rPr lang="hu-HU" dirty="0" err="1">
                <a:ea typeface="+mn-lt"/>
                <a:cs typeface="+mn-lt"/>
              </a:rPr>
              <a:t>szvitacs</a:t>
            </a:r>
            <a:r>
              <a:rPr lang="hu-HU" dirty="0">
                <a:ea typeface="+mn-lt"/>
                <a:cs typeface="+mn-lt"/>
              </a:rPr>
              <a:t>-</a:t>
            </a:r>
            <a:r>
              <a:rPr lang="hu-HU" dirty="0" err="1">
                <a:ea typeface="+mn-lt"/>
                <a:cs typeface="+mn-lt"/>
              </a:rPr>
              <a:t>alexa</a:t>
            </a:r>
            <a:r>
              <a:rPr lang="hu-HU" dirty="0">
                <a:ea typeface="+mn-lt"/>
                <a:cs typeface="+mn-lt"/>
              </a:rPr>
              <a:t>-asztalitenisz-</a:t>
            </a:r>
            <a:r>
              <a:rPr lang="hu-HU" dirty="0" err="1">
                <a:ea typeface="+mn-lt"/>
                <a:cs typeface="+mn-lt"/>
              </a:rPr>
              <a:t>interju</a:t>
            </a:r>
            <a:r>
              <a:rPr lang="hu-HU" dirty="0">
                <a:ea typeface="+mn-lt"/>
                <a:cs typeface="+mn-lt"/>
              </a:rPr>
              <a:t>/</a:t>
            </a:r>
          </a:p>
          <a:p>
            <a:endParaRPr lang="hu-HU" sz="1100">
              <a:latin typeface="Arial"/>
              <a:cs typeface="Arial"/>
            </a:endParaRPr>
          </a:p>
          <a:p>
            <a:endParaRPr lang="hu-HU" sz="900">
              <a:solidFill>
                <a:srgbClr val="75757A"/>
              </a:solidFill>
              <a:latin typeface="Arial"/>
              <a:cs typeface="Arial"/>
            </a:endParaRPr>
          </a:p>
          <a:p>
            <a:endParaRPr lang="hu-HU"/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76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16E5A0-8B46-8854-7AC0-444DB18FB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Versenyei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5D7BF24-FD92-78DD-97E7-7F95C4EF8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hu-HU" dirty="0"/>
              <a:t>Paralimpiai játékok: 2020 Tokió bronz érem</a:t>
            </a:r>
          </a:p>
          <a:p>
            <a:r>
              <a:rPr lang="hu-HU" dirty="0"/>
              <a:t>2024 Párizs bronz érem Európa</a:t>
            </a:r>
          </a:p>
          <a:p>
            <a:r>
              <a:rPr lang="hu-HU" dirty="0"/>
              <a:t> Bajnokság:  2019 </a:t>
            </a:r>
            <a:r>
              <a:rPr lang="hu-HU" dirty="0" err="1"/>
              <a:t>Helsingborg</a:t>
            </a:r>
            <a:r>
              <a:rPr lang="hu-HU" dirty="0"/>
              <a:t> arany érem</a:t>
            </a:r>
          </a:p>
          <a:p>
            <a:r>
              <a:rPr lang="hu-HU" dirty="0"/>
              <a:t>World Junior </a:t>
            </a:r>
            <a:r>
              <a:rPr lang="hu-HU" dirty="0" err="1"/>
              <a:t>Championship</a:t>
            </a:r>
            <a:r>
              <a:rPr lang="hu-HU" dirty="0"/>
              <a:t> 2006 bronz érem</a:t>
            </a:r>
          </a:p>
          <a:p>
            <a:endParaRPr lang="hu-HU"/>
          </a:p>
          <a:p>
            <a:r>
              <a:rPr lang="hu-HU" dirty="0" err="1"/>
              <a:t>Kép:</a:t>
            </a:r>
            <a:r>
              <a:rPr lang="hu-HU" dirty="0" err="1">
                <a:ea typeface="+mn-lt"/>
                <a:cs typeface="+mn-lt"/>
              </a:rPr>
              <a:t>https</a:t>
            </a:r>
            <a:r>
              <a:rPr lang="hu-HU" dirty="0">
                <a:ea typeface="+mn-lt"/>
                <a:cs typeface="+mn-lt"/>
              </a:rPr>
              <a:t>://mandiner.hu/sport/2024/08/egyertelmuen-az-aranyeremert-jottem-parizsba-szvitacs-alexa-a-mandinernek-paralimpia-parizs2024-magyarorszag </a:t>
            </a:r>
            <a:endParaRPr lang="hu-HU" dirty="0">
              <a:latin typeface="Rockwell" panose="02060603020205020403"/>
              <a:cs typeface="Arial"/>
            </a:endParaRPr>
          </a:p>
          <a:p>
            <a:endParaRPr lang="hu-HU"/>
          </a:p>
          <a:p>
            <a:endParaRPr lang="hu-HU"/>
          </a:p>
        </p:txBody>
      </p:sp>
      <p:pic>
        <p:nvPicPr>
          <p:cNvPr id="7" name="Tartalom helye 6" descr="A képen személy, ruházat, Emberi arc, Sportok látható&#10;&#10;Automatikusan generált leírás">
            <a:extLst>
              <a:ext uri="{FF2B5EF4-FFF2-40B4-BE49-F238E27FC236}">
                <a16:creationId xmlns:a16="http://schemas.microsoft.com/office/drawing/2014/main" id="{291F980B-CB9F-071A-6D98-4B250035AD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486" y="1300227"/>
            <a:ext cx="6711696" cy="4541105"/>
          </a:xfrm>
        </p:spPr>
      </p:pic>
    </p:spTree>
    <p:extLst>
      <p:ext uri="{BB962C8B-B14F-4D97-AF65-F5344CB8AC3E}">
        <p14:creationId xmlns:p14="http://schemas.microsoft.com/office/powerpoint/2010/main" val="24074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347BA8-32AC-7038-EF78-396C5CD2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818" y="685800"/>
            <a:ext cx="3200400" cy="1737360"/>
          </a:xfrm>
        </p:spPr>
        <p:txBody>
          <a:bodyPr>
            <a:normAutofit fontScale="90000"/>
          </a:bodyPr>
          <a:lstStyle/>
          <a:p>
            <a:br>
              <a:rPr lang="hu-HU"/>
            </a:br>
            <a:br>
              <a:rPr lang="hu-HU"/>
            </a:br>
            <a:br>
              <a:rPr lang="hu-HU"/>
            </a:br>
            <a:br>
              <a:rPr lang="hu-HU"/>
            </a:br>
            <a:r>
              <a:rPr lang="hu-HU"/>
              <a:t>     </a:t>
            </a:r>
            <a:r>
              <a:rPr lang="hu-HU" sz="4400"/>
              <a:t>EDZŐJE </a:t>
            </a:r>
            <a:br>
              <a:rPr lang="hu-HU" sz="4400"/>
            </a:br>
            <a:endParaRPr lang="hu-HU" sz="440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AEB3D30A-5B00-F70F-A8A2-029085060C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155788"/>
            <a:ext cx="6419677" cy="4278026"/>
          </a:xfrm>
          <a:prstGeom prst="rect">
            <a:avLst/>
          </a:prstGeom>
        </p:spPr>
      </p:pic>
      <p:sp>
        <p:nvSpPr>
          <p:cNvPr id="4" name="Szöveg helye 3">
            <a:extLst>
              <a:ext uri="{FF2B5EF4-FFF2-40B4-BE49-F238E27FC236}">
                <a16:creationId xmlns:a16="http://schemas.microsoft.com/office/drawing/2014/main" id="{851A0110-0658-2CBE-55A9-E66BF1EF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hu-HU" sz="2000" dirty="0"/>
              <a:t>Edzője: Pagonyi Róbert</a:t>
            </a:r>
          </a:p>
          <a:p>
            <a:r>
              <a:rPr lang="hu-HU" sz="2000" dirty="0"/>
              <a:t>Róbert már kiskora óta ismeri Alexát és segíti  mindenben.</a:t>
            </a:r>
          </a:p>
          <a:p>
            <a:endParaRPr lang="hu-HU" sz="2000"/>
          </a:p>
          <a:p>
            <a:endParaRPr lang="hu-HU" sz="2000"/>
          </a:p>
          <a:p>
            <a:endParaRPr lang="hu-HU" sz="2000"/>
          </a:p>
          <a:p>
            <a:r>
              <a:rPr lang="hu-HU" sz="2000" dirty="0" err="1"/>
              <a:t>Kép:</a:t>
            </a:r>
            <a:r>
              <a:rPr lang="hu-HU" sz="2000" dirty="0" err="1">
                <a:ea typeface="+mn-lt"/>
                <a:cs typeface="+mn-lt"/>
              </a:rPr>
              <a:t>https</a:t>
            </a:r>
            <a:r>
              <a:rPr lang="hu-HU" sz="2000" dirty="0">
                <a:ea typeface="+mn-lt"/>
                <a:cs typeface="+mn-lt"/>
              </a:rPr>
              <a:t>://index.hu/sport/2021/</a:t>
            </a:r>
            <a:r>
              <a:rPr lang="hu-HU" sz="2000" dirty="0" err="1">
                <a:ea typeface="+mn-lt"/>
                <a:cs typeface="+mn-lt"/>
              </a:rPr>
              <a:t>tokio</a:t>
            </a:r>
            <a:r>
              <a:rPr lang="hu-HU" sz="2000" dirty="0">
                <a:ea typeface="+mn-lt"/>
                <a:cs typeface="+mn-lt"/>
              </a:rPr>
              <a:t>/2021/08/21/paralimpia-</a:t>
            </a:r>
            <a:r>
              <a:rPr lang="hu-HU" sz="2000" dirty="0" err="1">
                <a:ea typeface="+mn-lt"/>
                <a:cs typeface="+mn-lt"/>
              </a:rPr>
              <a:t>tokio</a:t>
            </a:r>
            <a:r>
              <a:rPr lang="hu-HU" sz="2000" dirty="0">
                <a:ea typeface="+mn-lt"/>
                <a:cs typeface="+mn-lt"/>
              </a:rPr>
              <a:t>-</a:t>
            </a:r>
            <a:r>
              <a:rPr lang="hu-HU" sz="2000" dirty="0" err="1">
                <a:ea typeface="+mn-lt"/>
                <a:cs typeface="+mn-lt"/>
              </a:rPr>
              <a:t>szvitacs</a:t>
            </a:r>
            <a:r>
              <a:rPr lang="hu-HU" sz="2000" dirty="0">
                <a:ea typeface="+mn-lt"/>
                <a:cs typeface="+mn-lt"/>
              </a:rPr>
              <a:t>-</a:t>
            </a:r>
            <a:r>
              <a:rPr lang="hu-HU" sz="2000" dirty="0" err="1">
                <a:ea typeface="+mn-lt"/>
                <a:cs typeface="+mn-lt"/>
              </a:rPr>
              <a:t>alexa</a:t>
            </a:r>
            <a:r>
              <a:rPr lang="hu-HU" sz="2000" dirty="0">
                <a:ea typeface="+mn-lt"/>
                <a:cs typeface="+mn-lt"/>
              </a:rPr>
              <a:t>-asztalitenisz-</a:t>
            </a:r>
            <a:r>
              <a:rPr lang="hu-HU" sz="2000" dirty="0" err="1">
                <a:ea typeface="+mn-lt"/>
                <a:cs typeface="+mn-lt"/>
              </a:rPr>
              <a:t>interju</a:t>
            </a:r>
            <a:r>
              <a:rPr lang="hu-HU" sz="2000" dirty="0">
                <a:ea typeface="+mn-lt"/>
                <a:cs typeface="+mn-lt"/>
              </a:rPr>
              <a:t>/</a:t>
            </a:r>
            <a:endParaRPr lang="hu-HU" dirty="0"/>
          </a:p>
          <a:p>
            <a:endParaRPr lang="hu-HU" sz="2000"/>
          </a:p>
        </p:txBody>
      </p:sp>
    </p:spTree>
    <p:extLst>
      <p:ext uri="{BB962C8B-B14F-4D97-AF65-F5344CB8AC3E}">
        <p14:creationId xmlns:p14="http://schemas.microsoft.com/office/powerpoint/2010/main" val="158468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5FA1C0-F3E5-35D8-CAB7-BE1E84FF3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         Köszönjük a figyelmet</a:t>
            </a:r>
            <a:br>
              <a:rPr lang="hu-HU" dirty="0"/>
            </a:br>
            <a:r>
              <a:rPr lang="hu-HU" sz="2000" dirty="0" err="1"/>
              <a:t>kép:</a:t>
            </a:r>
            <a:r>
              <a:rPr lang="hu-HU" sz="2000" dirty="0" err="1">
                <a:ea typeface="+mj-lt"/>
                <a:cs typeface="+mj-lt"/>
              </a:rPr>
              <a:t>https</a:t>
            </a:r>
            <a:r>
              <a:rPr lang="hu-HU" sz="2000" dirty="0">
                <a:ea typeface="+mj-lt"/>
                <a:cs typeface="+mj-lt"/>
              </a:rPr>
              <a:t>://infostart.hu/sport/tokio-2020/2021/08/28/</a:t>
            </a:r>
            <a:r>
              <a:rPr lang="hu-HU" sz="2000" dirty="0" err="1">
                <a:ea typeface="+mj-lt"/>
                <a:cs typeface="+mj-lt"/>
              </a:rPr>
              <a:t>szvitacs-alexa-bronzermes</a:t>
            </a:r>
            <a:endParaRPr lang="hu-HU" sz="1400" dirty="0" err="1"/>
          </a:p>
          <a:p>
            <a:endParaRPr lang="hu-HU" sz="1100" dirty="0">
              <a:latin typeface="Arial"/>
              <a:cs typeface="Arial"/>
            </a:endParaRPr>
          </a:p>
        </p:txBody>
      </p:sp>
      <p:pic>
        <p:nvPicPr>
          <p:cNvPr id="1026" name="Picture 2" descr="Magyar asztalitenisz-bronz a paralimpián! - Eurosport">
            <a:extLst>
              <a:ext uri="{FF2B5EF4-FFF2-40B4-BE49-F238E27FC236}">
                <a16:creationId xmlns:a16="http://schemas.microsoft.com/office/drawing/2014/main" id="{09819AA7-A944-38B0-E546-06C56764E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3585" y="1962732"/>
            <a:ext cx="8304829" cy="441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193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Fabet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bet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TM03090434[[fn=Fabetű]]</Template>
  <TotalTime>0</TotalTime>
  <Words>215</Words>
  <Application>Microsoft Office PowerPoint</Application>
  <PresentationFormat>Szélesvásznú</PresentationFormat>
  <Paragraphs>31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Rockwell</vt:lpstr>
      <vt:lpstr>Rockwell Condensed</vt:lpstr>
      <vt:lpstr>Wingdings</vt:lpstr>
      <vt:lpstr>Fabetű</vt:lpstr>
      <vt:lpstr>Szvitacs Alexa</vt:lpstr>
      <vt:lpstr>Bemutatkozás  </vt:lpstr>
      <vt:lpstr>Élet története  </vt:lpstr>
      <vt:lpstr>Versenyei </vt:lpstr>
      <vt:lpstr>         EDZŐJE  </vt:lpstr>
      <vt:lpstr>         Köszönjük a figyelmet kép:https://infostart.hu/sport/tokio-2020/2021/08/28/szvitacs-alexa-bronzermes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Szvitacs Alexa</dc:title>
  <dc:creator>Roland Babis</dc:creator>
  <cp:lastModifiedBy>Szuna Attila György</cp:lastModifiedBy>
  <cp:revision>21</cp:revision>
  <dcterms:created xsi:type="dcterms:W3CDTF">2024-09-20T16:58:32Z</dcterms:created>
  <dcterms:modified xsi:type="dcterms:W3CDTF">2024-10-04T06:47:28Z</dcterms:modified>
</cp:coreProperties>
</file>