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57" r:id="rId3"/>
    <p:sldId id="263" r:id="rId4"/>
    <p:sldId id="264" r:id="rId5"/>
    <p:sldId id="265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0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11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09935" y="1309033"/>
            <a:ext cx="8831859" cy="997941"/>
          </a:xfrm>
        </p:spPr>
        <p:txBody>
          <a:bodyPr/>
          <a:lstStyle/>
          <a:p>
            <a:r>
              <a:rPr lang="hu-HU" dirty="0">
                <a:latin typeface="Algerian" panose="04020705040A02060702" pitchFamily="82" charset="0"/>
              </a:rPr>
              <a:t>Pap Bianka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827909" y="5636431"/>
            <a:ext cx="7154023" cy="1133575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latin typeface="Algerian" panose="04020705040A02060702" pitchFamily="82" charset="0"/>
              </a:rPr>
              <a:t>Készítette: Trakál Emma és Szuchi Alíz</a:t>
            </a:r>
          </a:p>
          <a:p>
            <a:pPr algn="ctr"/>
            <a:r>
              <a:rPr lang="hu-HU" sz="2400" dirty="0">
                <a:latin typeface="Algerian" panose="04020705040A02060702" pitchFamily="82" charset="0"/>
              </a:rPr>
              <a:t>5.a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47" y="5636431"/>
            <a:ext cx="1221518" cy="9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389120" y="183514"/>
            <a:ext cx="3367481" cy="767753"/>
          </a:xfrm>
        </p:spPr>
        <p:txBody>
          <a:bodyPr>
            <a:noAutofit/>
          </a:bodyPr>
          <a:lstStyle/>
          <a:p>
            <a:r>
              <a:rPr lang="hu-HU" sz="3600" dirty="0">
                <a:latin typeface="Algerian" panose="04020705040A02060702" pitchFamily="82" charset="0"/>
              </a:rPr>
              <a:t>Pap Bianka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21" y="1961921"/>
            <a:ext cx="2531715" cy="316642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4023360" y="1750346"/>
            <a:ext cx="74884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/>
              <a:t>2000-ben született Szigetváron.</a:t>
            </a:r>
          </a:p>
          <a:p>
            <a:pPr algn="just">
              <a:lnSpc>
                <a:spcPct val="150000"/>
              </a:lnSpc>
            </a:pPr>
            <a:r>
              <a:rPr lang="hu-HU" sz="2000" dirty="0"/>
              <a:t>Az úszáshoz való kötődésében a születése körülményei is szerepet játszottak. Az egyik lába nyolc centivel rövidebb a másiknál, amit egy helyreállító műtéttel sikerült megnyújtani. Hétéves volt, amikor egy szerencsétlen síbaleset miatt eltörte az egyébként is gyengébb, szárkapocscsont nélküli végtagját. A felépülés után viszont nem akart egy újabb műtétet, inkább elfogadta magát.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195044" y="5128347"/>
            <a:ext cx="1717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hparalimpia.hu</a:t>
            </a:r>
          </a:p>
        </p:txBody>
      </p:sp>
    </p:spTree>
    <p:extLst>
      <p:ext uri="{BB962C8B-B14F-4D97-AF65-F5344CB8AC3E}">
        <p14:creationId xmlns:p14="http://schemas.microsoft.com/office/powerpoint/2010/main" val="20903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0258" y="5161671"/>
            <a:ext cx="11675444" cy="95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dirty="0"/>
              <a:t>Az orvosok javaslatára kezdett el </a:t>
            </a:r>
            <a:r>
              <a:rPr lang="hu-HU" sz="2000" dirty="0" err="1"/>
              <a:t>úszni</a:t>
            </a:r>
            <a:r>
              <a:rPr lang="hu-HU" sz="2000" dirty="0"/>
              <a:t>, ahol fény derült tehetségére. Rátermettségét alátámasztja, hogy már 16 évesen kijutott a Rio de Janeiroban megrendezésre kerülő paraolimpiára.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170" y="1878911"/>
            <a:ext cx="3931868" cy="26225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050" y="1919691"/>
            <a:ext cx="3863441" cy="258176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560320" y="347892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Algerian" panose="04020705040A02060702" pitchFamily="82" charset="0"/>
              </a:rPr>
              <a:t>Rehabilitációból versenyzés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496726" y="4554561"/>
            <a:ext cx="1635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glamour.hu</a:t>
            </a:r>
          </a:p>
        </p:txBody>
      </p:sp>
    </p:spTree>
    <p:extLst>
      <p:ext uri="{BB962C8B-B14F-4D97-AF65-F5344CB8AC3E}">
        <p14:creationId xmlns:p14="http://schemas.microsoft.com/office/powerpoint/2010/main" val="40805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22832" y="40157"/>
            <a:ext cx="7960698" cy="1155032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Algerian" panose="04020705040A02060702" pitchFamily="82" charset="0"/>
              </a:rPr>
              <a:t>Párizsi Eredményei</a:t>
            </a:r>
            <a:endParaRPr lang="hu-HU" sz="4800" dirty="0">
              <a:latin typeface="Algerian" panose="04020705040A02060702" pitchFamily="8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595" y="1327932"/>
            <a:ext cx="3977171" cy="265144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153126" y="4457690"/>
            <a:ext cx="9965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dirty="0"/>
              <a:t>A 2024-es párizsi </a:t>
            </a:r>
            <a:r>
              <a:rPr lang="hu-HU" sz="2000" dirty="0" err="1"/>
              <a:t>paralimpián</a:t>
            </a:r>
            <a:r>
              <a:rPr lang="hu-HU" sz="2000" dirty="0"/>
              <a:t> összesen három érmet szerzett: 400 m gyorson bronzérmet szerzett, 100 m háton megvédte címét és másodszorra is </a:t>
            </a:r>
            <a:r>
              <a:rPr lang="hu-HU" sz="2000" dirty="0" err="1"/>
              <a:t>paralimpiai</a:t>
            </a:r>
            <a:r>
              <a:rPr lang="hu-HU" sz="2000" dirty="0"/>
              <a:t> bajnok lett, 200 m vegyesen pedig ezüstérmes lett kínai riválisa mögött, így téve teljessé éremgyűjteményét a francia fővárosban.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560335" y="4080035"/>
            <a:ext cx="152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m4sport.hu</a:t>
            </a:r>
          </a:p>
        </p:txBody>
      </p:sp>
    </p:spTree>
    <p:extLst>
      <p:ext uri="{BB962C8B-B14F-4D97-AF65-F5344CB8AC3E}">
        <p14:creationId xmlns:p14="http://schemas.microsoft.com/office/powerpoint/2010/main" val="24133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547" y="123412"/>
            <a:ext cx="10353761" cy="805314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Algerian" panose="04020705040A02060702" pitchFamily="82" charset="0"/>
              </a:rPr>
              <a:t>a civil életben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96" y="1601051"/>
            <a:ext cx="3390731" cy="225950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803008" y="1472667"/>
            <a:ext cx="71804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/>
              <a:t>Az ELTE Állam- és Jogtudományi Kar hallgatója.</a:t>
            </a:r>
          </a:p>
          <a:p>
            <a:pPr>
              <a:lnSpc>
                <a:spcPct val="150000"/>
              </a:lnSpc>
            </a:pPr>
            <a:r>
              <a:rPr lang="hu-HU" sz="2000" dirty="0"/>
              <a:t>2023/24-es tanévében az egyetem sport arca díjat kapta.</a:t>
            </a:r>
          </a:p>
          <a:p>
            <a:pPr>
              <a:lnSpc>
                <a:spcPct val="150000"/>
              </a:lnSpc>
            </a:pPr>
            <a:r>
              <a:rPr lang="hu-HU" sz="2000" dirty="0"/>
              <a:t>Példaképei Hosszú Katinka és </a:t>
            </a:r>
            <a:r>
              <a:rPr lang="hu-HU" sz="2000" dirty="0" err="1"/>
              <a:t>Sophie</a:t>
            </a:r>
            <a:r>
              <a:rPr lang="hu-HU" sz="2000" dirty="0"/>
              <a:t> </a:t>
            </a:r>
            <a:r>
              <a:rPr lang="hu-HU" sz="2000" dirty="0" err="1"/>
              <a:t>Pascoe</a:t>
            </a:r>
            <a:r>
              <a:rPr lang="hu-HU" sz="2000" dirty="0"/>
              <a:t>.</a:t>
            </a:r>
          </a:p>
          <a:p>
            <a:pPr>
              <a:lnSpc>
                <a:spcPct val="150000"/>
              </a:lnSpc>
            </a:pPr>
            <a:r>
              <a:rPr lang="hu-HU" sz="2000" dirty="0"/>
              <a:t>Az úszás véleménye szerint fegyelemre és kitartásra nevel.</a:t>
            </a:r>
          </a:p>
          <a:p>
            <a:pPr algn="ctr"/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96" y="4304631"/>
            <a:ext cx="3390731" cy="213854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937762" y="5069056"/>
            <a:ext cx="587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2023-ban az év női fogyatékos sportolója lett.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094" y="3860556"/>
            <a:ext cx="1170533" cy="32311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315027" y="6443177"/>
            <a:ext cx="1555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glamour.hu</a:t>
            </a:r>
          </a:p>
        </p:txBody>
      </p:sp>
    </p:spTree>
    <p:extLst>
      <p:ext uri="{BB962C8B-B14F-4D97-AF65-F5344CB8AC3E}">
        <p14:creationId xmlns:p14="http://schemas.microsoft.com/office/powerpoint/2010/main" val="6519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971557" y="3166713"/>
            <a:ext cx="10355327" cy="1087055"/>
          </a:xfrm>
        </p:spPr>
        <p:txBody>
          <a:bodyPr/>
          <a:lstStyle/>
          <a:p>
            <a:r>
              <a:rPr lang="hu-HU" dirty="0">
                <a:latin typeface="Algerian" panose="04020705040A02060702" pitchFamily="82" charset="0"/>
              </a:rPr>
              <a:t>Köszönjük a figyelmet!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198" y="182881"/>
            <a:ext cx="2097504" cy="20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224</Words>
  <Application>Microsoft Office PowerPoint</Application>
  <PresentationFormat>Szélesvásznú</PresentationFormat>
  <Paragraphs>21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Algerian</vt:lpstr>
      <vt:lpstr>Arial</vt:lpstr>
      <vt:lpstr>Bookman Old Style</vt:lpstr>
      <vt:lpstr>Rockwell</vt:lpstr>
      <vt:lpstr>Damask</vt:lpstr>
      <vt:lpstr>Pap Bianka </vt:lpstr>
      <vt:lpstr>Pap Bianka</vt:lpstr>
      <vt:lpstr>PowerPoint-bemutató</vt:lpstr>
      <vt:lpstr>Párizsi Eredményei</vt:lpstr>
      <vt:lpstr>a civil életben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Éva Szkibáné Czinder</dc:creator>
  <cp:lastModifiedBy>Szuna Attila György</cp:lastModifiedBy>
  <cp:revision>31</cp:revision>
  <dcterms:created xsi:type="dcterms:W3CDTF">2024-09-24T11:49:20Z</dcterms:created>
  <dcterms:modified xsi:type="dcterms:W3CDTF">2024-10-04T06:47:02Z</dcterms:modified>
</cp:coreProperties>
</file>