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3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04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83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51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94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46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57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94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04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657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55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1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17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5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46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21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056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3BFF3AA-E947-4EB0-BBFF-53EAFC14095A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02BD-8AAF-4107-BB01-F2A28873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834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erezvaros.hu/hirek/budapest-sportdijas-palos-peter-para-asztalitenisz" TargetMode="External"/><Relationship Id="rId3" Type="http://schemas.openxmlformats.org/officeDocument/2006/relationships/hyperlink" Target="https://www.magyarhirlap.hu/sport/20240902-palos-negyeddontos-nem-jutottak-finaleba-a-sportlovok" TargetMode="External"/><Relationship Id="rId7" Type="http://schemas.openxmlformats.org/officeDocument/2006/relationships/hyperlink" Target="https://www.nemzetisport.hu/parizs2024/2024/09/paralimpia-2024-palos-peter-bronzermes-asztaliteniszben" TargetMode="External"/><Relationship Id="rId2" Type="http://schemas.openxmlformats.org/officeDocument/2006/relationships/hyperlink" Target="https://24.hu/sport/2024/09/04/paralimpia-2024-palos-peter-elodontos-es-mar-ermes-asztalitenisz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alon.hu/orszagos-hirek/2021/08/tokioi-paralimpia-aranyermes-az-asztaliteniszezo-palos-peter" TargetMode="External"/><Relationship Id="rId5" Type="http://schemas.openxmlformats.org/officeDocument/2006/relationships/hyperlink" Target="https://kekesonline.hu/2021/08/30/ket-arany-es-egy-bronzerem-a-vasarnapi-termes/paralimpia-2020-aranyermes-az-asztaliteniszezo-palos-peter/" TargetMode="External"/><Relationship Id="rId10" Type="http://schemas.openxmlformats.org/officeDocument/2006/relationships/hyperlink" Target="https://www.sporttipp.hu/ping-pong-szabalyok-asztalitenisz-a-tol-z-ig/" TargetMode="External"/><Relationship Id="rId4" Type="http://schemas.openxmlformats.org/officeDocument/2006/relationships/hyperlink" Target="https://sikerado.hu/portre/ugy_erzem_maximalisan_fel_tudtam_keszulni_a_paralimpiara_interju_palos_peterrel/" TargetMode="External"/><Relationship Id="rId9" Type="http://schemas.openxmlformats.org/officeDocument/2006/relationships/hyperlink" Target="https://sport.szekelyhon.ro/tokio-2020/paralimpia-2020-illes-fanni-uszasban-palos-peter-asztaliteniszben-nyert-aranyerm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60FA3093-1BB5-D898-EE81-2D9DCBCB42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9328" y="9331"/>
            <a:ext cx="12192000" cy="6838716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940BFFAB-59D3-6019-3208-EA4E2B6EB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Pálos Péter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C933474-9BB2-F687-4161-81328871A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</a:t>
            </a:r>
            <a:r>
              <a:rPr lang="hu-HU" dirty="0" err="1"/>
              <a:t>Pallinger</a:t>
            </a:r>
            <a:r>
              <a:rPr lang="hu-HU" dirty="0"/>
              <a:t> Anna, Nagy Adél</a:t>
            </a:r>
          </a:p>
        </p:txBody>
      </p:sp>
    </p:spTree>
    <p:extLst>
      <p:ext uri="{BB962C8B-B14F-4D97-AF65-F5344CB8AC3E}">
        <p14:creationId xmlns:p14="http://schemas.microsoft.com/office/powerpoint/2010/main" val="32737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669FDE-815D-54B3-A8DC-BE4866AB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Életrajz</a:t>
            </a:r>
          </a:p>
        </p:txBody>
      </p:sp>
      <p:pic>
        <p:nvPicPr>
          <p:cNvPr id="1026" name="Picture 2" descr="Pálos Péter negyedik paralimpiájáról is éremmel térhet haza | 24.hu">
            <a:extLst>
              <a:ext uri="{FF2B5EF4-FFF2-40B4-BE49-F238E27FC236}">
                <a16:creationId xmlns:a16="http://schemas.microsoft.com/office/drawing/2014/main" id="{C602CEA0-2871-C413-0EAC-86F47A4590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8662" y="539162"/>
            <a:ext cx="6389879" cy="35943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0F7C46B4-4876-B836-3FE1-FCD9F09C1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1" y="3129280"/>
            <a:ext cx="6906697" cy="327152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Született: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Budapest, 1985. augusztus 31.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Klub: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A BVSC-ben játszik már gyerekkora óta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Edző: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Aranyosi Péter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Kategória: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11-es enyhén értelmi fogyatékos kategóriában játszik</a:t>
            </a:r>
          </a:p>
        </p:txBody>
      </p:sp>
    </p:spTree>
    <p:extLst>
      <p:ext uri="{BB962C8B-B14F-4D97-AF65-F5344CB8AC3E}">
        <p14:creationId xmlns:p14="http://schemas.microsoft.com/office/powerpoint/2010/main" val="31135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3F4A83-673C-6DEF-8778-A4BEEBF3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2" y="1447800"/>
            <a:ext cx="4424753" cy="1447800"/>
          </a:xfrm>
        </p:spPr>
        <p:txBody>
          <a:bodyPr/>
          <a:lstStyle/>
          <a:p>
            <a:r>
              <a:rPr lang="hu-HU" dirty="0"/>
              <a:t>Ismerkedés az asztalitenisszel</a:t>
            </a:r>
          </a:p>
        </p:txBody>
      </p:sp>
      <p:pic>
        <p:nvPicPr>
          <p:cNvPr id="2050" name="Picture 2" descr="Úgy érzem, maximálisan fel tudtam készülni a paralimpiára&quot; Interjú Pálos  Péterrel - Sikeradó">
            <a:extLst>
              <a:ext uri="{FF2B5EF4-FFF2-40B4-BE49-F238E27FC236}">
                <a16:creationId xmlns:a16="http://schemas.microsoft.com/office/drawing/2014/main" id="{C88B94DA-8735-62EE-3047-BF174C2594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8991" y="199336"/>
            <a:ext cx="4740791" cy="3229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59E956DD-1EB5-12CD-0E35-1A5B1B352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5870998" cy="2895599"/>
          </a:xfrm>
        </p:spPr>
        <p:txBody>
          <a:bodyPr>
            <a:norm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A sport megismerése: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13 évesen a Balatonon ismerkedett meg az asztalitenisszel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14 éves korábban ment el a BVSC-be, azóta is ott játszik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A8C688D-0FC3-BD9F-F68B-FA71C7533B3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3295" y="3640909"/>
            <a:ext cx="4740792" cy="3160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922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314538-5047-7502-63DA-6D93C924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Eredményei</a:t>
            </a:r>
          </a:p>
        </p:txBody>
      </p:sp>
      <p:pic>
        <p:nvPicPr>
          <p:cNvPr id="3074" name="Picture 2" descr="Paralimpia 2020 - Aranyérmes az asztaliteniszező Pálos Péter - Kékes Online">
            <a:extLst>
              <a:ext uri="{FF2B5EF4-FFF2-40B4-BE49-F238E27FC236}">
                <a16:creationId xmlns:a16="http://schemas.microsoft.com/office/drawing/2014/main" id="{784E1E4D-0C17-DDD7-A21B-9472A9DC72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3077" y="3179041"/>
            <a:ext cx="2100796" cy="31496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CE25A8FF-8987-B1D2-CDE5-4EC1C925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6365520" cy="2895599"/>
          </a:xfrm>
        </p:spPr>
        <p:txBody>
          <a:bodyPr>
            <a:norm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Európa-bajnok: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kétszeres Európa-bajnok és egyéni ezüstérmes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Világbajnok: 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bronz- és ezüstérmes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Olimpiai bajnok: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kétszeres olimpiai bajnok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kétszeres olimpiai ezüst érmes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DF50E60-284C-EA09-8D8E-C188A7D317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0285" y="283442"/>
            <a:ext cx="4366380" cy="289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466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6A30E-7103-703C-FEC5-DD82A7CF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Olimpiai szereplések</a:t>
            </a:r>
          </a:p>
        </p:txBody>
      </p:sp>
      <p:pic>
        <p:nvPicPr>
          <p:cNvPr id="4098" name="Picture 2" descr="Pálos Péter: Magammal nem vagyok elégedett, de az eredménnyel igen">
            <a:extLst>
              <a:ext uri="{FF2B5EF4-FFF2-40B4-BE49-F238E27FC236}">
                <a16:creationId xmlns:a16="http://schemas.microsoft.com/office/drawing/2014/main" id="{C40692CC-CEF7-B5BD-5F1C-70D37BA5AF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6016" y="2468575"/>
            <a:ext cx="7478438" cy="4217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05FA33DC-7B90-5CEB-D416-67D88F1D6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London, 2012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aranyérem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Rio de Janeiro, 2016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bronzérem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Tokió, 2020 (2021)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aranyérem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Párizs, 2024</a:t>
            </a:r>
          </a:p>
          <a:p>
            <a:pPr marL="742950" lvl="1" indent="-285750">
              <a:buFont typeface="Calibri" panose="020F0502020204030204" pitchFamily="34" charset="0"/>
              <a:buChar char="●"/>
            </a:pPr>
            <a:r>
              <a:rPr lang="hu-HU" sz="1800" dirty="0"/>
              <a:t>bronzérem</a:t>
            </a:r>
          </a:p>
        </p:txBody>
      </p:sp>
    </p:spTree>
    <p:extLst>
      <p:ext uri="{BB962C8B-B14F-4D97-AF65-F5344CB8AC3E}">
        <p14:creationId xmlns:p14="http://schemas.microsoft.com/office/powerpoint/2010/main" val="13229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3AEC20-3C19-417E-61E7-5FA0AC8A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1447800"/>
            <a:ext cx="5535096" cy="1447800"/>
          </a:xfrm>
        </p:spPr>
        <p:txBody>
          <a:bodyPr/>
          <a:lstStyle/>
          <a:p>
            <a:r>
              <a:rPr lang="hu-HU" dirty="0"/>
              <a:t>Díjak, elismerések</a:t>
            </a:r>
          </a:p>
        </p:txBody>
      </p:sp>
      <p:pic>
        <p:nvPicPr>
          <p:cNvPr id="5122" name="Picture 2" descr="VI. kerület - Terézváros | Budapest-sportdíjat kapott Pálos Péter  para-asztaliteniszező">
            <a:extLst>
              <a:ext uri="{FF2B5EF4-FFF2-40B4-BE49-F238E27FC236}">
                <a16:creationId xmlns:a16="http://schemas.microsoft.com/office/drawing/2014/main" id="{ED48F29E-00D1-A26A-F158-08A1D28F68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8108" y="3429000"/>
            <a:ext cx="4348518" cy="3101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5ECB3805-FA9C-4547-20C2-A60600662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6804059" cy="2895599"/>
          </a:xfrm>
        </p:spPr>
        <p:txBody>
          <a:bodyPr>
            <a:no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A Magyar Érdemrend tisztikeresztje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A Magyar Érdemrend középkeresztje a csillaggal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Zugló díszpolgára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hu-HU" sz="2000" dirty="0"/>
              <a:t>Az év magyar férfi para és fogyatékos sportolója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0AB72AC-7DBD-FD0B-86E1-7D9B2E53F2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108" y="327057"/>
            <a:ext cx="4340682" cy="289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966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>
            <a:extLst>
              <a:ext uri="{FF2B5EF4-FFF2-40B4-BE49-F238E27FC236}">
                <a16:creationId xmlns:a16="http://schemas.microsoft.com/office/drawing/2014/main" id="{E0252849-1FFD-45DB-11B7-27A8EF867676}"/>
              </a:ext>
            </a:extLst>
          </p:cNvPr>
          <p:cNvSpPr txBox="1"/>
          <p:nvPr/>
        </p:nvSpPr>
        <p:spPr>
          <a:xfrm>
            <a:off x="314131" y="962670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600" dirty="0"/>
              <a:t>Köszönjük a figyelmet!</a:t>
            </a:r>
          </a:p>
        </p:txBody>
      </p:sp>
      <p:pic>
        <p:nvPicPr>
          <p:cNvPr id="1026" name="Picture 2" descr="Paralimpia 2020: Illés Fanni úszásban, Pálos Péter asztaliteniszben nyert  aranyérmet">
            <a:extLst>
              <a:ext uri="{FF2B5EF4-FFF2-40B4-BE49-F238E27FC236}">
                <a16:creationId xmlns:a16="http://schemas.microsoft.com/office/drawing/2014/main" id="{F110D85B-AB94-C728-0C95-A21CC715C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1384" y="1987938"/>
            <a:ext cx="6829231" cy="4552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3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A15E59-62E4-AAD7-D880-13314981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Forrásjegyzék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BBAB250-4622-C2CC-4FF2-AF2B89920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>
                <a:hlinkClick r:id="rId2"/>
              </a:rPr>
              <a:t>https://24.hu/sport/2024/09/04/paralimpia-2024-palos-peter-elodontos-es-mar-ermes-asztalitenisz/</a:t>
            </a:r>
            <a:endParaRPr lang="hu-HU" dirty="0"/>
          </a:p>
          <a:p>
            <a:r>
              <a:rPr lang="hu-HU" dirty="0">
                <a:hlinkClick r:id="rId3"/>
              </a:rPr>
              <a:t>https://www.magyarhirlap.hu/sport/20240902-palos-negyeddontos-nem-jutottak-finaleba-a-sportlovok</a:t>
            </a:r>
            <a:endParaRPr lang="hu-HU" dirty="0"/>
          </a:p>
          <a:p>
            <a:r>
              <a:rPr lang="hu-HU" dirty="0">
                <a:hlinkClick r:id="rId4"/>
              </a:rPr>
              <a:t>https://sikerado.hu/portre/ugy_erzem_maximalisan_fel_tudtam_keszulni_a_paralimpiara_interju_palos_peterrel/</a:t>
            </a:r>
            <a:endParaRPr lang="hu-HU" dirty="0"/>
          </a:p>
          <a:p>
            <a:r>
              <a:rPr lang="hu-HU" dirty="0">
                <a:hlinkClick r:id="rId5"/>
              </a:rPr>
              <a:t>https://kekesonline.hu/2021/08/30/ket-arany-es-egy-bronzerem-a-vasarnapi-termes/paralimpia-2020-aranyermes-az-asztaliteniszezo-palos-peter/</a:t>
            </a:r>
            <a:endParaRPr lang="hu-HU" dirty="0"/>
          </a:p>
          <a:p>
            <a:r>
              <a:rPr lang="hu-HU" dirty="0">
                <a:hlinkClick r:id="rId6"/>
              </a:rPr>
              <a:t>https://www.alon.hu/orszagos-hirek/2021/08/tokioi-paralimpia-aranyermes-az-asztaliteniszezo-palos-peter</a:t>
            </a:r>
            <a:endParaRPr lang="hu-HU" dirty="0"/>
          </a:p>
          <a:p>
            <a:r>
              <a:rPr lang="hu-HU" dirty="0">
                <a:hlinkClick r:id="rId7"/>
              </a:rPr>
              <a:t>https://www.nemzetisport.hu/parizs2024/2024/09/paralimpia-2024-palos-peter-bronzermes-asztaliteniszben</a:t>
            </a:r>
            <a:endParaRPr lang="hu-HU" dirty="0"/>
          </a:p>
          <a:p>
            <a:r>
              <a:rPr lang="hu-HU" dirty="0">
                <a:hlinkClick r:id="rId8"/>
              </a:rPr>
              <a:t>https://terezvaros.hu/hirek/budapest-sportdijas-palos-peter-para-asztalitenisz</a:t>
            </a:r>
            <a:endParaRPr lang="hu-HU" dirty="0"/>
          </a:p>
          <a:p>
            <a:r>
              <a:rPr lang="hu-HU" dirty="0">
                <a:hlinkClick r:id="rId9"/>
              </a:rPr>
              <a:t>https://sport.szekelyhon.ro/tokio-2020/paralimpia-2020-illes-fanni-uszasban-palos-peter-asztaliteniszben-nyert-aranyermet</a:t>
            </a:r>
            <a:endParaRPr lang="hu-HU" dirty="0"/>
          </a:p>
          <a:p>
            <a:r>
              <a:rPr lang="hu-HU" dirty="0">
                <a:hlinkClick r:id="rId10"/>
              </a:rPr>
              <a:t>https://www.sporttipp.hu/ping-pong-szabalyok-asztalitenisz-a-tol-z-ig/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8788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259</Words>
  <Application>Microsoft Office PowerPoint</Application>
  <PresentationFormat>Szélesvásznú</PresentationFormat>
  <Paragraphs>48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Pálos Péter</vt:lpstr>
      <vt:lpstr>Életrajz</vt:lpstr>
      <vt:lpstr>Ismerkedés az asztalitenisszel</vt:lpstr>
      <vt:lpstr>Eredményei</vt:lpstr>
      <vt:lpstr>Olimpiai szereplések</vt:lpstr>
      <vt:lpstr>Díjak, elismerések</vt:lpstr>
      <vt:lpstr>PowerPoint-bemutató</vt:lpstr>
      <vt:lpstr>Forrásjegyzék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Pálos Péter</dc:title>
  <dc:creator>Adél Nagy</dc:creator>
  <cp:lastModifiedBy>Szuna Attila György</cp:lastModifiedBy>
  <cp:revision>8</cp:revision>
  <dcterms:created xsi:type="dcterms:W3CDTF">2024-09-23T19:21:15Z</dcterms:created>
  <dcterms:modified xsi:type="dcterms:W3CDTF">2024-10-04T06:46:09Z</dcterms:modified>
</cp:coreProperties>
</file>