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1"/>
  </p:notesMasterIdLst>
  <p:sldIdLst>
    <p:sldId id="256" r:id="rId2"/>
    <p:sldId id="264" r:id="rId3"/>
    <p:sldId id="265" r:id="rId4"/>
    <p:sldId id="266" r:id="rId5"/>
    <p:sldId id="269" r:id="rId6"/>
    <p:sldId id="267" r:id="rId7"/>
    <p:sldId id="268" r:id="rId8"/>
    <p:sldId id="263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B3AC3-5A0F-49D6-8907-DB5EAAD15391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866D9-712A-4C9A-ABB7-B87AA454CF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548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866D9-712A-4C9A-ABB7-B87AA454CF9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51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13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460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65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06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85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523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9161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01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5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79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95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62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92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361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174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9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730C2F-0A42-4407-8094-796139F47643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F15D0-8794-4572-BB4C-0583C410B8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493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emina.hu/hazai_sztar/milak-kristof-olimpiai-ezusterem/" TargetMode="External"/><Relationship Id="rId13" Type="http://schemas.openxmlformats.org/officeDocument/2006/relationships/hyperlink" Target="https://magyarnemzet.hu/sport/2024/08/uj-milak-kristof-honved-olimpia-gergely-istvan" TargetMode="External"/><Relationship Id="rId3" Type="http://schemas.openxmlformats.org/officeDocument/2006/relationships/hyperlink" Target="https://hu.euronews.com/2024/07/30/milak-kristof-biztatoan-kezdte-az-olimpiat" TargetMode="External"/><Relationship Id="rId7" Type="http://schemas.openxmlformats.org/officeDocument/2006/relationships/hyperlink" Target="https://story.hu/hazai-sztar/2024/08/24/milak-kristof-olimpiai-bajnok-uszo-botrany/" TargetMode="External"/><Relationship Id="rId12" Type="http://schemas.openxmlformats.org/officeDocument/2006/relationships/hyperlink" Target="https://www.life.hu/show-life/2024/08/milak-kristof-megtorte-a-csendet" TargetMode="External"/><Relationship Id="rId2" Type="http://schemas.openxmlformats.org/officeDocument/2006/relationships/hyperlink" Target="https://www.blikk.hu/aktualis/velemeny/tokioi-olimpia-velemenycikk-milak-kristof-karrierjenek-kezdeterol/6psmmvd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kronikaonline.ro/sport/milak-kristof-olimpiai-szintet-uszott-100-meter-gyorson-david-popovici-nala-is-gyorsabb-volt" TargetMode="External"/><Relationship Id="rId11" Type="http://schemas.openxmlformats.org/officeDocument/2006/relationships/hyperlink" Target="https://www.vg.hu/sportgazdasag/2024/08/parizs-2024-milak-kristof-100-mell" TargetMode="External"/><Relationship Id="rId5" Type="http://schemas.openxmlformats.org/officeDocument/2006/relationships/hyperlink" Target="https://sportagvalaszto.hu/cimkek/milak-kristof/" TargetMode="External"/><Relationship Id="rId10" Type="http://schemas.openxmlformats.org/officeDocument/2006/relationships/hyperlink" Target="https://magyarnemzet.hu/sport/2024/07/milak-kristof-mosoly-parizs-olimpia-2024-ezust" TargetMode="External"/><Relationship Id="rId4" Type="http://schemas.openxmlformats.org/officeDocument/2006/relationships/hyperlink" Target="https://168.hu/sport/milak-kristof-visszateres-275089" TargetMode="External"/><Relationship Id="rId9" Type="http://schemas.openxmlformats.org/officeDocument/2006/relationships/hyperlink" Target="https://hu.wikipedia.org/wiki/Mil%C3%A1k_Krist%C3%B3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309B0C6-96B6-C09E-F6C8-3707E3198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31" y="-9332"/>
            <a:ext cx="12211905" cy="68673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0E8EF9D-338C-5491-6636-CE30FDFD5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Milák</a:t>
            </a:r>
            <a:r>
              <a:rPr lang="hu-HU" dirty="0"/>
              <a:t> Kristóf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58FEBFE-F0A7-716D-6C17-B4E97D8886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u-HU" dirty="0"/>
              <a:t>Készítette: </a:t>
            </a:r>
            <a:r>
              <a:rPr lang="hu-HU" dirty="0" err="1"/>
              <a:t>Pallinger</a:t>
            </a:r>
            <a:r>
              <a:rPr lang="hu-HU" dirty="0"/>
              <a:t> Anna, Nagy Adél</a:t>
            </a:r>
          </a:p>
        </p:txBody>
      </p:sp>
    </p:spTree>
    <p:extLst>
      <p:ext uri="{BB962C8B-B14F-4D97-AF65-F5344CB8AC3E}">
        <p14:creationId xmlns:p14="http://schemas.microsoft.com/office/powerpoint/2010/main" val="20793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E905DE-2EDC-9499-A208-9ACF6F1C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Életrajza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7EFE54-9270-48D2-8FBA-DECBDA2F7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2" y="3129280"/>
            <a:ext cx="7410549" cy="3439471"/>
          </a:xfrm>
        </p:spPr>
        <p:txBody>
          <a:bodyPr>
            <a:noAutofit/>
          </a:bodyPr>
          <a:lstStyle/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Született</a:t>
            </a:r>
            <a:endParaRPr lang="hu-HU" sz="1600" dirty="0"/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Budapest, 2000. február 20.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Szülei</a:t>
            </a:r>
            <a:endParaRPr lang="hu-HU" sz="1600" dirty="0"/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 err="1"/>
              <a:t>Milák</a:t>
            </a:r>
            <a:r>
              <a:rPr lang="hu-HU" sz="1600" dirty="0"/>
              <a:t> Mihály és </a:t>
            </a:r>
            <a:r>
              <a:rPr lang="hu-HU" sz="1600" dirty="0" err="1"/>
              <a:t>Milákné</a:t>
            </a:r>
            <a:r>
              <a:rPr lang="hu-HU" sz="1600" dirty="0"/>
              <a:t> </a:t>
            </a:r>
            <a:r>
              <a:rPr lang="hu-HU" sz="1600" dirty="0" err="1"/>
              <a:t>Szira</a:t>
            </a:r>
            <a:r>
              <a:rPr lang="hu-HU" sz="1600" dirty="0"/>
              <a:t> Ildikó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Családjával nehéz körülmények között éltek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Testvére</a:t>
            </a:r>
            <a:r>
              <a:rPr lang="hu-HU" sz="1600" dirty="0"/>
              <a:t> 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 err="1"/>
              <a:t>Milák</a:t>
            </a:r>
            <a:r>
              <a:rPr lang="hu-HU" sz="1600" dirty="0"/>
              <a:t> Dávid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Ő is úszott, viszont hamarabb abbahagyta, mint testvére</a:t>
            </a:r>
          </a:p>
        </p:txBody>
      </p:sp>
      <p:pic>
        <p:nvPicPr>
          <p:cNvPr id="5" name="Picture 2" descr="Németh Attila véleménycikke Milák Kristóf karrierjének kezdetéről - Blikk">
            <a:extLst>
              <a:ext uri="{FF2B5EF4-FFF2-40B4-BE49-F238E27FC236}">
                <a16:creationId xmlns:a16="http://schemas.microsoft.com/office/drawing/2014/main" id="{F6595563-11B9-AA40-B89B-3027E5C6F4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2561" y="971939"/>
            <a:ext cx="479514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6314C3-A089-A3AD-2C2F-323C58D3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47800"/>
            <a:ext cx="3659642" cy="1447800"/>
          </a:xfrm>
        </p:spPr>
        <p:txBody>
          <a:bodyPr/>
          <a:lstStyle/>
          <a:p>
            <a:r>
              <a:rPr lang="hu-HU" dirty="0"/>
              <a:t>Ismerkedés az úszással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4F7F4B5-3073-7234-8DBC-81AC2C9EC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5198032" cy="2895599"/>
          </a:xfrm>
        </p:spPr>
        <p:txBody>
          <a:bodyPr>
            <a:normAutofit/>
          </a:bodyPr>
          <a:lstStyle/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Kezdetben egy kertben felállított medencében kezdett el úszni tanulni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Első lépések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Egerszegi Klára </a:t>
            </a:r>
            <a:r>
              <a:rPr lang="hu-HU" sz="1600" dirty="0" err="1"/>
              <a:t>tanítgatta</a:t>
            </a:r>
            <a:r>
              <a:rPr lang="hu-HU" sz="1600" dirty="0"/>
              <a:t> úszni éttermük alagsorában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Saját edzője is meglepődött fejlődése gyorsaságán</a:t>
            </a:r>
          </a:p>
        </p:txBody>
      </p:sp>
      <p:pic>
        <p:nvPicPr>
          <p:cNvPr id="6" name="Picture 10" descr="Legjobb idővel döntős Milák Kristóf 200 pillangón | Euronews">
            <a:extLst>
              <a:ext uri="{FF2B5EF4-FFF2-40B4-BE49-F238E27FC236}">
                <a16:creationId xmlns:a16="http://schemas.microsoft.com/office/drawing/2014/main" id="{F473CD75-D5AE-50C4-AFB9-5ACFBD04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65451" y="3491408"/>
            <a:ext cx="5198033" cy="2923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dex: Milák Kristóf visszatért és az olimpiára készül | 168.hu">
            <a:extLst>
              <a:ext uri="{FF2B5EF4-FFF2-40B4-BE49-F238E27FC236}">
                <a16:creationId xmlns:a16="http://schemas.microsoft.com/office/drawing/2014/main" id="{2DB9C019-9DCF-B0CE-E858-C1F10B9DA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182" y="442698"/>
            <a:ext cx="4480573" cy="2986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ilák Kristóf – Nagy Sportágválasztó">
            <a:extLst>
              <a:ext uri="{FF2B5EF4-FFF2-40B4-BE49-F238E27FC236}">
                <a16:creationId xmlns:a16="http://schemas.microsoft.com/office/drawing/2014/main" id="{3F247687-9CB4-92FE-A035-2AECDA6E9E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306" y="460305"/>
            <a:ext cx="4870588" cy="2435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66314C3-A089-A3AD-2C2F-323C58D3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447800"/>
            <a:ext cx="3799601" cy="1447800"/>
          </a:xfrm>
        </p:spPr>
        <p:txBody>
          <a:bodyPr/>
          <a:lstStyle/>
          <a:p>
            <a:r>
              <a:rPr lang="hu-HU" dirty="0"/>
              <a:t>Pályafutásának kezdete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4F7F4B5-3073-7234-8DBC-81AC2C9EC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5880328" cy="2895599"/>
          </a:xfrm>
        </p:spPr>
        <p:txBody>
          <a:bodyPr>
            <a:noAutofit/>
          </a:bodyPr>
          <a:lstStyle/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Új edző, új hely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8 éves korában Százhalombattán kezdett </a:t>
            </a:r>
            <a:r>
              <a:rPr lang="hu-HU" sz="1600" dirty="0" err="1"/>
              <a:t>edzeni</a:t>
            </a:r>
            <a:endParaRPr lang="hu-HU" sz="1600" dirty="0"/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Edzője  </a:t>
            </a:r>
            <a:r>
              <a:rPr lang="hu-HU" sz="1600" dirty="0" err="1"/>
              <a:t>Plagány</a:t>
            </a:r>
            <a:r>
              <a:rPr lang="hu-HU" sz="1600" dirty="0"/>
              <a:t> Zsolt, később Selmeczi Attila volt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Megpróbálkozott a pillangó úszásnemben is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Első nagy versenye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2015-ben kijutott az Ifjúsági Olimpiai Fesztiválra, ahol pont lecsúszott a dobogóról</a:t>
            </a:r>
          </a:p>
        </p:txBody>
      </p:sp>
      <p:pic>
        <p:nvPicPr>
          <p:cNvPr id="1026" name="Picture 2" descr="Milák Kristóf olimpiai szintet úszott 100 méter gyorson, David Popovici  nála is gyorsabb volt">
            <a:extLst>
              <a:ext uri="{FF2B5EF4-FFF2-40B4-BE49-F238E27FC236}">
                <a16:creationId xmlns:a16="http://schemas.microsoft.com/office/drawing/2014/main" id="{E48E58C5-538B-C392-8999-0097562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306" y="3196845"/>
            <a:ext cx="4870588" cy="320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6314C3-A089-A3AD-2C2F-323C58D3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4F7F4B5-3073-7234-8DBC-81AC2C9EC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846254" cy="3346165"/>
          </a:xfrm>
        </p:spPr>
        <p:txBody>
          <a:bodyPr>
            <a:normAutofit/>
          </a:bodyPr>
          <a:lstStyle/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Ifjúsági Európa-bajnok, 8x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Junior világbajnok, 4x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Ifjúsági olimpiai bajnok, 3x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Európa-bajnok, 8x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Világbajnok, 3x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Olimpiai bajnok, 2x</a:t>
            </a:r>
          </a:p>
        </p:txBody>
      </p:sp>
      <p:pic>
        <p:nvPicPr>
          <p:cNvPr id="1030" name="Picture 6" descr="Milák Kristóf hosszú hallgatás után végre megszólalt - Life">
            <a:extLst>
              <a:ext uri="{FF2B5EF4-FFF2-40B4-BE49-F238E27FC236}">
                <a16:creationId xmlns:a16="http://schemas.microsoft.com/office/drawing/2014/main" id="{D8973D50-0515-DA4F-6136-D80D9D8E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233" y="2417756"/>
            <a:ext cx="6991352" cy="3934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E905DE-2EDC-9499-A208-9ACF6F1C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47800"/>
            <a:ext cx="4004874" cy="1447800"/>
          </a:xfrm>
        </p:spPr>
        <p:txBody>
          <a:bodyPr/>
          <a:lstStyle/>
          <a:p>
            <a:r>
              <a:rPr lang="hu-HU" dirty="0"/>
              <a:t>Tokiói olimpia, 2020 (2021)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7EFE54-9270-48D2-8FBA-DECBDA2F7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5638719" cy="3324803"/>
          </a:xfrm>
        </p:spPr>
        <p:txBody>
          <a:bodyPr>
            <a:normAutofit/>
          </a:bodyPr>
          <a:lstStyle/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200 m pillangó 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Aranyérmes lett és megdöntötte az olimpiai rekordot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100 m pillangó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Ezüstérmes lett és megdöntötte az Európa-csúcsot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Férfi gyorsváltó 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5. hely</a:t>
            </a:r>
            <a:endParaRPr lang="hu-HU" sz="1800" dirty="0"/>
          </a:p>
        </p:txBody>
      </p:sp>
      <p:pic>
        <p:nvPicPr>
          <p:cNvPr id="11" name="Picture 2" descr="Milák Kristóf – Wikipédia">
            <a:extLst>
              <a:ext uri="{FF2B5EF4-FFF2-40B4-BE49-F238E27FC236}">
                <a16:creationId xmlns:a16="http://schemas.microsoft.com/office/drawing/2014/main" id="{88D9436B-CA31-779C-A217-1B1ADEAF50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3187" y="169498"/>
            <a:ext cx="4052588" cy="4141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lák Kristóf megszerezte 2. érmét: a 21 éves úszó ezüstöt nyert ma a tokiói  olimpián - Hazai sztár | Femina">
            <a:extLst>
              <a:ext uri="{FF2B5EF4-FFF2-40B4-BE49-F238E27FC236}">
                <a16:creationId xmlns:a16="http://schemas.microsoft.com/office/drawing/2014/main" id="{F0F41247-7D07-05CA-3D4F-57468869E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3186" y="4357392"/>
            <a:ext cx="4075269" cy="2339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E905DE-2EDC-9499-A208-9ACF6F1C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Párizsi olimpia, 2024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7EFE54-9270-48D2-8FBA-DECBDA2F7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6412174" cy="2895599"/>
          </a:xfrm>
        </p:spPr>
        <p:txBody>
          <a:bodyPr>
            <a:normAutofit/>
          </a:bodyPr>
          <a:lstStyle/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100 m pillangó 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Aranyérem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200 m pillangó </a:t>
            </a:r>
          </a:p>
          <a:p>
            <a:pPr marL="742950" lvl="1" indent="-285750">
              <a:buFont typeface="Calibri" panose="020F0502020204030204" pitchFamily="34" charset="0"/>
              <a:buChar char="●"/>
            </a:pPr>
            <a:r>
              <a:rPr lang="hu-HU" sz="1600" dirty="0"/>
              <a:t>Ezüstérem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hu-HU" sz="2000" dirty="0"/>
              <a:t>A magyar úszássport harmadik sportolója, aki egymás után 2 olimpiai aranyat nyert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7CEDA8C-47FB-DEDF-4761-9BDB86DF9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351" y="265922"/>
            <a:ext cx="3867539" cy="386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Párizs 2024: Milák Kristóf olimpiai bajnok - Világgazdaság">
            <a:extLst>
              <a:ext uri="{FF2B5EF4-FFF2-40B4-BE49-F238E27FC236}">
                <a16:creationId xmlns:a16="http://schemas.microsoft.com/office/drawing/2014/main" id="{0DE0DCBB-9FBC-801F-F21A-2E03E0C3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350" y="4326220"/>
            <a:ext cx="3867539" cy="2176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E93A031-A428-A3BB-0D13-F18CEFFC2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3" y="2608993"/>
            <a:ext cx="7095989" cy="399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8D2C2BDB-CCA6-2139-73B3-FB008673D9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652" y="255867"/>
            <a:ext cx="6449217" cy="399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0252849-1FFD-45DB-11B7-27A8EF867676}"/>
              </a:ext>
            </a:extLst>
          </p:cNvPr>
          <p:cNvSpPr txBox="1"/>
          <p:nvPr/>
        </p:nvSpPr>
        <p:spPr>
          <a:xfrm>
            <a:off x="314131" y="96267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253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0F15C7-3E2E-542B-4A42-FBAF247C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309" y="1447800"/>
            <a:ext cx="8825659" cy="1981200"/>
          </a:xfrm>
        </p:spPr>
        <p:txBody>
          <a:bodyPr/>
          <a:lstStyle/>
          <a:p>
            <a:r>
              <a:rPr lang="hu-HU" dirty="0"/>
              <a:t>Forrásjegyzék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F32296F-6CDF-7DEF-87FB-B904260CF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0937" y="3881535"/>
            <a:ext cx="10284377" cy="2836506"/>
          </a:xfrm>
        </p:spPr>
        <p:txBody>
          <a:bodyPr>
            <a:normAutofit fontScale="25000" lnSpcReduction="20000"/>
          </a:bodyPr>
          <a:lstStyle/>
          <a:p>
            <a:r>
              <a:rPr lang="hu-HU" sz="4800" dirty="0">
                <a:hlinkClick r:id="rId2"/>
              </a:rPr>
              <a:t>https://www.blikk.hu/aktualis/velemeny/tokioi-olimpia-velemenycikk-milak-kristof-karrierjenek-kezdeterol/6psmmvd</a:t>
            </a:r>
            <a:endParaRPr lang="hu-HU" sz="4800" dirty="0"/>
          </a:p>
          <a:p>
            <a:r>
              <a:rPr lang="hu-HU" sz="4800" dirty="0">
                <a:hlinkClick r:id="rId3"/>
              </a:rPr>
              <a:t>https://hu.euronews.com/2024/07/30/milak-kristof-biztatoan-kezdte-az-olimpiat</a:t>
            </a:r>
            <a:endParaRPr lang="hu-HU" sz="4800" dirty="0"/>
          </a:p>
          <a:p>
            <a:r>
              <a:rPr lang="hu-HU" sz="4800" dirty="0">
                <a:hlinkClick r:id="rId4"/>
              </a:rPr>
              <a:t>https://168.hu/sport/milak-kristof-visszateres-275089</a:t>
            </a:r>
            <a:endParaRPr lang="hu-HU" sz="4800" dirty="0"/>
          </a:p>
          <a:p>
            <a:r>
              <a:rPr lang="hu-HU" sz="4800" dirty="0">
                <a:hlinkClick r:id="rId5"/>
              </a:rPr>
              <a:t>https://sportagvalaszto.hu/cimkek/milak-kristof/</a:t>
            </a:r>
            <a:endParaRPr lang="hu-HU" sz="4800" dirty="0"/>
          </a:p>
          <a:p>
            <a:r>
              <a:rPr lang="hu-HU" sz="4800" dirty="0">
                <a:hlinkClick r:id="rId6"/>
              </a:rPr>
              <a:t>https://kronikaonline.ro/sport/milak-kristof-olimpiai-szintet-uszott-100-meter-gyorson-david-popovici-nala-is-gyorsabb-volt</a:t>
            </a:r>
            <a:endParaRPr lang="hu-HU" sz="4800" dirty="0"/>
          </a:p>
          <a:p>
            <a:r>
              <a:rPr lang="hu-HU" sz="4800" dirty="0">
                <a:hlinkClick r:id="rId7"/>
              </a:rPr>
              <a:t>https://story.hu/hazai-sztar/2024/08/24/milak-kristof-olimpiai-bajnok-uszo-botrany/</a:t>
            </a:r>
            <a:endParaRPr lang="hu-HU" sz="4800" dirty="0"/>
          </a:p>
          <a:p>
            <a:r>
              <a:rPr lang="hu-HU" sz="4800" dirty="0">
                <a:hlinkClick r:id="rId8"/>
              </a:rPr>
              <a:t>https://femina.hu/hazai_sztar/milak-kristof-olimpiai-ezusterem/</a:t>
            </a:r>
            <a:endParaRPr lang="hu-HU" sz="4800" dirty="0"/>
          </a:p>
          <a:p>
            <a:r>
              <a:rPr lang="hu-HU" sz="4800" dirty="0">
                <a:hlinkClick r:id="rId9"/>
              </a:rPr>
              <a:t>https://hu.wikipedia.org/wiki/Mil%C3%A1k_Krist%C3%B3f</a:t>
            </a:r>
            <a:endParaRPr lang="hu-HU" sz="4800" dirty="0"/>
          </a:p>
          <a:p>
            <a:r>
              <a:rPr lang="hu-HU" sz="4800" dirty="0">
                <a:hlinkClick r:id="rId10"/>
              </a:rPr>
              <a:t>https://magyarnemzet.hu/sport/2024/07/milak-kristof-mosoly-parizs-olimpia-2024-ezust</a:t>
            </a:r>
            <a:endParaRPr lang="hu-HU" sz="4800" dirty="0"/>
          </a:p>
          <a:p>
            <a:r>
              <a:rPr lang="hu-HU" sz="4800" dirty="0">
                <a:hlinkClick r:id="rId11"/>
              </a:rPr>
              <a:t>https://www.vg.hu/sportgazdasag/2024/08/parizs-2024-milak-kristof-100-mell</a:t>
            </a:r>
            <a:endParaRPr lang="hu-HU" sz="4800" dirty="0"/>
          </a:p>
          <a:p>
            <a:r>
              <a:rPr lang="hu-HU" sz="4800" dirty="0">
                <a:hlinkClick r:id="rId12"/>
              </a:rPr>
              <a:t>https://www.life.hu/show-life/2024/08/milak-kristof-megtorte-a-csendet</a:t>
            </a:r>
            <a:endParaRPr lang="hu-HU" sz="4800" dirty="0"/>
          </a:p>
          <a:p>
            <a:r>
              <a:rPr lang="hu-HU" sz="4800" dirty="0">
                <a:hlinkClick r:id="rId13"/>
              </a:rPr>
              <a:t>https://magyarnemzet.hu/sport/2024/08/uj-milak-kristof-honved-olimpia-gergely-istvan</a:t>
            </a:r>
            <a:r>
              <a:rPr lang="hu-HU" sz="4800" dirty="0"/>
              <a:t>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1956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1905</TotalTime>
  <Words>343</Words>
  <Application>Microsoft Office PowerPoint</Application>
  <PresentationFormat>Szélesvásznú</PresentationFormat>
  <Paragraphs>64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Milák Kristóf</vt:lpstr>
      <vt:lpstr>Életrajza</vt:lpstr>
      <vt:lpstr>Ismerkedés az úszással</vt:lpstr>
      <vt:lpstr>Pályafutásának kezdete</vt:lpstr>
      <vt:lpstr>Eredményei</vt:lpstr>
      <vt:lpstr>Tokiói olimpia, 2020 (2021)</vt:lpstr>
      <vt:lpstr>Párizsi olimpia, 2024</vt:lpstr>
      <vt:lpstr>PowerPoint-bemutató</vt:lpstr>
      <vt:lpstr>Forrásjegyzék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Milák Kristóf</dc:title>
  <dc:creator>Adél Nagy</dc:creator>
  <cp:lastModifiedBy>Szuna Attila György</cp:lastModifiedBy>
  <cp:revision>11</cp:revision>
  <dcterms:created xsi:type="dcterms:W3CDTF">2024-09-23T16:48:39Z</dcterms:created>
  <dcterms:modified xsi:type="dcterms:W3CDTF">2024-10-04T06:41:22Z</dcterms:modified>
</cp:coreProperties>
</file>