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2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1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60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88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58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13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68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77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31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0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45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4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67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8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3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1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30DDA9-8BBF-446F-8F6C-015D6CCE5249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F9451E-A413-439E-9B73-CD3306E104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5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44DCF-6F24-176C-F4DB-B3AD2C8A5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597639"/>
            <a:ext cx="4941045" cy="1058571"/>
          </a:xfrm>
        </p:spPr>
        <p:txBody>
          <a:bodyPr/>
          <a:lstStyle/>
          <a:p>
            <a:r>
              <a:rPr lang="hu-HU" dirty="0" err="1"/>
              <a:t>Luterán</a:t>
            </a:r>
            <a:r>
              <a:rPr lang="hu-HU" dirty="0"/>
              <a:t> Petra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908656-121B-1AB6-460B-FD6E3241C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Paraolimpiai Sportoló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965E548-E9A2-93E7-F7D8-494538A529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877" y="1098029"/>
            <a:ext cx="3107961" cy="46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1F792A-E5E4-F2F6-9053-C1C134C45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622973" cy="1512897"/>
          </a:xfrm>
        </p:spPr>
        <p:txBody>
          <a:bodyPr/>
          <a:lstStyle/>
          <a:p>
            <a:pPr algn="ctr"/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62DF49B-D017-2989-8BFB-6054948A7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                      Készítette: Nagy Benjamin   &amp;   Varga Botond</a:t>
            </a:r>
          </a:p>
        </p:txBody>
      </p:sp>
    </p:spTree>
    <p:extLst>
      <p:ext uri="{BB962C8B-B14F-4D97-AF65-F5344CB8AC3E}">
        <p14:creationId xmlns:p14="http://schemas.microsoft.com/office/powerpoint/2010/main" val="10714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CEAB92-0479-DD16-BA25-A13FAA12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Petra Gyermekkora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33AD03-069E-1E56-7C93-E1057CB5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378648"/>
            <a:ext cx="10389616" cy="4022152"/>
          </a:xfrm>
        </p:spPr>
        <p:txBody>
          <a:bodyPr>
            <a:normAutofit fontScale="25000" lnSpcReduction="20000"/>
          </a:bodyPr>
          <a:lstStyle/>
          <a:p>
            <a:r>
              <a:rPr lang="hu-HU" sz="9800" dirty="0"/>
              <a:t>1997. június 15-én született Tatabányán</a:t>
            </a:r>
          </a:p>
          <a:p>
            <a:endParaRPr lang="hu-HU" sz="9800" dirty="0"/>
          </a:p>
          <a:p>
            <a:r>
              <a:rPr lang="hu-HU" sz="9800" dirty="0"/>
              <a:t>Gyermekkorától sportolt, és már fiatal korában megmutatkozott kiváló tehetsége az atlétikában. Kedvence a magasugrás volt.</a:t>
            </a:r>
          </a:p>
          <a:p>
            <a:pPr marL="0" indent="0">
              <a:buNone/>
            </a:pPr>
            <a:endParaRPr lang="hu-HU" sz="9800" dirty="0"/>
          </a:p>
          <a:p>
            <a:r>
              <a:rPr lang="hu-HU" sz="9800" dirty="0"/>
              <a:t>Az édesapja is edző volt, így mindig fontos volt a sport az életében(jelenleg is az edzője)</a:t>
            </a:r>
          </a:p>
          <a:p>
            <a:pPr marL="0" indent="0">
              <a:buNone/>
            </a:pPr>
            <a:endParaRPr lang="hu-HU" sz="9800" dirty="0"/>
          </a:p>
          <a:p>
            <a:r>
              <a:rPr lang="hu-HU" sz="9800" dirty="0"/>
              <a:t>Tatabányai Árpád Gimnáziumban érettségizett, majd az Egyesült Államokban tanult tovább</a:t>
            </a:r>
          </a:p>
          <a:p>
            <a:pPr marL="0" indent="0">
              <a:buNone/>
            </a:pPr>
            <a:r>
              <a:rPr lang="hu-HU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1188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13616F-2F51-87C7-1239-2F42FFF1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Luterán</a:t>
            </a:r>
            <a:r>
              <a:rPr lang="hu-HU" dirty="0"/>
              <a:t> Petra balesete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8056B-36ED-60E2-9FC4-61AED5C59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87241"/>
          </a:xfrm>
        </p:spPr>
        <p:txBody>
          <a:bodyPr/>
          <a:lstStyle/>
          <a:p>
            <a:endParaRPr lang="hu-HU" dirty="0"/>
          </a:p>
          <a:p>
            <a:r>
              <a:rPr lang="hu-HU" sz="3000" dirty="0"/>
              <a:t>2022-ben egy közlekedési baleset következtében elvesztette bal karját</a:t>
            </a:r>
          </a:p>
          <a:p>
            <a:r>
              <a:rPr lang="hu-HU" sz="3000" dirty="0"/>
              <a:t> Már a kórházban eldöntötte, hogy akkor </a:t>
            </a:r>
            <a:r>
              <a:rPr lang="hu-HU" sz="3000" dirty="0" err="1"/>
              <a:t>paraatléta</a:t>
            </a:r>
            <a:r>
              <a:rPr lang="hu-HU" sz="3000" dirty="0"/>
              <a:t> lesz</a:t>
            </a:r>
          </a:p>
          <a:p>
            <a:r>
              <a:rPr lang="hu-HU" sz="3000" dirty="0"/>
              <a:t>Továbbra is sportolt és hamar jöttek a kimagasló eredmények is….</a:t>
            </a:r>
          </a:p>
        </p:txBody>
      </p:sp>
    </p:spTree>
    <p:extLst>
      <p:ext uri="{BB962C8B-B14F-4D97-AF65-F5344CB8AC3E}">
        <p14:creationId xmlns:p14="http://schemas.microsoft.com/office/powerpoint/2010/main" val="159403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2AD1B0-3C07-330F-F6D4-793048BE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Luterán</a:t>
            </a:r>
            <a:r>
              <a:rPr lang="hu-HU" dirty="0"/>
              <a:t> Petra motivációja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2DB621-C942-EC52-C8EB-A0E603EE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92994" cy="3416300"/>
          </a:xfrm>
        </p:spPr>
        <p:txBody>
          <a:bodyPr>
            <a:noAutofit/>
          </a:bodyPr>
          <a:lstStyle/>
          <a:p>
            <a:r>
              <a:rPr lang="hu-HU" sz="3000" dirty="0"/>
              <a:t>Petrát a sport már fiatal korában </a:t>
            </a:r>
            <a:r>
              <a:rPr lang="hu-HU" sz="3000"/>
              <a:t>nemcsak mentálisan, </a:t>
            </a:r>
            <a:r>
              <a:rPr lang="hu-HU" sz="3000" dirty="0"/>
              <a:t>de fizikálisan is formálta. Kitartásra és fegyelemre nevelte az atlétika</a:t>
            </a:r>
          </a:p>
          <a:p>
            <a:r>
              <a:rPr lang="hu-HU" sz="3000" dirty="0"/>
              <a:t>Petra nem hagyta, hogy a fogyatékossága visszatartsa, inkább motivációként tekintett rá</a:t>
            </a:r>
          </a:p>
          <a:p>
            <a:r>
              <a:rPr lang="hu-HU" sz="3000" dirty="0"/>
              <a:t>Be akarta mutatni másoknak, hogy bárkiből lehet sikeres sportoló, ha kitartóan dolgozik érte</a:t>
            </a:r>
          </a:p>
        </p:txBody>
      </p:sp>
    </p:spTree>
    <p:extLst>
      <p:ext uri="{BB962C8B-B14F-4D97-AF65-F5344CB8AC3E}">
        <p14:creationId xmlns:p14="http://schemas.microsoft.com/office/powerpoint/2010/main" val="22322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01158F-D97E-24CC-EF00-EDDF96E4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64994"/>
          </a:xfrm>
        </p:spPr>
        <p:txBody>
          <a:bodyPr/>
          <a:lstStyle/>
          <a:p>
            <a:pPr algn="ctr"/>
            <a:r>
              <a:rPr lang="hu-HU" dirty="0" err="1"/>
              <a:t>Paraatlétikai</a:t>
            </a:r>
            <a:r>
              <a:rPr lang="hu-HU" dirty="0"/>
              <a:t> világbajnokság 2023 Párizs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B5A579-1A0F-2323-744F-E9D93AD7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611917" cy="3452526"/>
          </a:xfrm>
        </p:spPr>
        <p:txBody>
          <a:bodyPr>
            <a:normAutofit fontScale="92500" lnSpcReduction="20000"/>
          </a:bodyPr>
          <a:lstStyle/>
          <a:p>
            <a:r>
              <a:rPr lang="hu-HU" sz="3200" dirty="0"/>
              <a:t>100m futás 14.hely</a:t>
            </a:r>
          </a:p>
          <a:p>
            <a:r>
              <a:rPr lang="hu-HU" sz="3200" dirty="0"/>
              <a:t>200m futás 11.hely</a:t>
            </a:r>
          </a:p>
          <a:p>
            <a:r>
              <a:rPr lang="hu-HU" sz="3200" dirty="0"/>
              <a:t>Távolugrás 7.hely</a:t>
            </a:r>
          </a:p>
          <a:p>
            <a:r>
              <a:rPr lang="hu-HU" sz="3200" dirty="0"/>
              <a:t>400m futás 7.hely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BAC422-9D5C-5FCB-5EE8-A0C837B9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659" y="2651387"/>
            <a:ext cx="5856865" cy="32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4E01E3-9952-14B9-84C9-EC4CF736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2024 </a:t>
            </a:r>
            <a:r>
              <a:rPr lang="hu-HU" dirty="0" err="1"/>
              <a:t>Paraatlétikai</a:t>
            </a:r>
            <a:r>
              <a:rPr lang="hu-HU" dirty="0"/>
              <a:t> világbajnokság Kobe (Japán)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7286EB-83E7-DB02-2C77-7C632FC2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046632" cy="3416300"/>
          </a:xfrm>
        </p:spPr>
        <p:txBody>
          <a:bodyPr>
            <a:normAutofit fontScale="92500" lnSpcReduction="20000"/>
          </a:bodyPr>
          <a:lstStyle/>
          <a:p>
            <a:r>
              <a:rPr lang="hu-HU" sz="3200" dirty="0"/>
              <a:t>A világbajnokságon bronzérmet szerzett a T47es kategóriában mind távolugrásban, mind 400 méteres futásban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AD14675-7148-12DD-7056-C45220D976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924" y="2300990"/>
            <a:ext cx="6718076" cy="45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3C7A95-2FBC-A845-20E2-B7C8EB91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2024 </a:t>
            </a:r>
            <a:r>
              <a:rPr lang="hu-HU" dirty="0" err="1"/>
              <a:t>Paraatlétikai</a:t>
            </a:r>
            <a:r>
              <a:rPr lang="hu-HU" dirty="0"/>
              <a:t> világbajnokság Kobe(Japán)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69C963-E750-A793-B6A2-A17B81F5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686868" cy="3416300"/>
          </a:xfrm>
        </p:spPr>
        <p:txBody>
          <a:bodyPr>
            <a:normAutofit lnSpcReduction="10000"/>
          </a:bodyPr>
          <a:lstStyle/>
          <a:p>
            <a:r>
              <a:rPr lang="hu-HU" sz="3000" dirty="0"/>
              <a:t>Petra további szép eredményei:</a:t>
            </a:r>
          </a:p>
          <a:p>
            <a:r>
              <a:rPr lang="hu-HU" sz="3000" dirty="0"/>
              <a:t>100m futás 5.helyezés</a:t>
            </a:r>
          </a:p>
          <a:p>
            <a:r>
              <a:rPr lang="hu-HU" sz="3000" dirty="0"/>
              <a:t>200m futás 7.helyezés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8D8654F-F35B-5DDB-2432-AA4A7427C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964" y="2345179"/>
            <a:ext cx="6146718" cy="41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6E3229-268F-2F0B-4701-CBF25F02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Luterán</a:t>
            </a:r>
            <a:r>
              <a:rPr lang="hu-HU" dirty="0"/>
              <a:t> Petra eredményei Paralimpia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C2007E-9F28-D892-AB01-9B6FB868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4941045" cy="3821763"/>
          </a:xfrm>
        </p:spPr>
        <p:txBody>
          <a:bodyPr>
            <a:normAutofit fontScale="92500" lnSpcReduction="10000"/>
          </a:bodyPr>
          <a:lstStyle/>
          <a:p>
            <a:r>
              <a:rPr lang="hu-HU" sz="3200" dirty="0"/>
              <a:t>2024 paralimpia Párizs</a:t>
            </a:r>
          </a:p>
          <a:p>
            <a:r>
              <a:rPr lang="hu-HU" sz="3200" dirty="0"/>
              <a:t>T47 es kategóriában indult ami a karfogyatékossággal élő atlétákra vonatkozik</a:t>
            </a:r>
          </a:p>
          <a:p>
            <a:r>
              <a:rPr lang="hu-HU" sz="3200" dirty="0"/>
              <a:t>Ezüstérmet szerzett távolugrásban</a:t>
            </a:r>
          </a:p>
          <a:p>
            <a:pPr marL="0" indent="0">
              <a:buNone/>
            </a:pPr>
            <a:r>
              <a:rPr lang="hu-HU" sz="1300" dirty="0"/>
              <a:t>(Apukájával a képen)</a:t>
            </a:r>
          </a:p>
          <a:p>
            <a:endParaRPr lang="hu-HU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032BA06-9BE2-7905-974F-406B838790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856" y="2198037"/>
            <a:ext cx="5847273" cy="42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750F33-1655-42D7-9A29-62D6A7B6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Petra futás 2024 Paralimpiai eredményei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C9767E-8978-1EBA-5ED2-D143063A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12915" cy="3827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3200" dirty="0"/>
              <a:t>200  méteres sprint versenyen, bár jól futott és egyéni csúcsot döntött, nem jutott döntőbe</a:t>
            </a:r>
          </a:p>
          <a:p>
            <a:pPr algn="just"/>
            <a:r>
              <a:rPr lang="hu-HU" sz="3200" dirty="0"/>
              <a:t>400 méteres versenyszámban is remekelt, ahol a negyedik helyen végzett, szintén egyéni csúcsot futva. </a:t>
            </a:r>
          </a:p>
          <a:p>
            <a:pPr algn="just"/>
            <a:r>
              <a:rPr lang="hu-HU" sz="3200" dirty="0"/>
              <a:t>Ez megerősítette helyét a nemzetközi para- sportban. </a:t>
            </a:r>
          </a:p>
          <a:p>
            <a:pPr algn="just"/>
            <a:r>
              <a:rPr lang="hu-HU" sz="3200" dirty="0"/>
              <a:t>Kitartása és motivációja figyelemre méltó és tanulságos lehet mindenki számára.</a:t>
            </a:r>
          </a:p>
        </p:txBody>
      </p:sp>
    </p:spTree>
    <p:extLst>
      <p:ext uri="{BB962C8B-B14F-4D97-AF65-F5344CB8AC3E}">
        <p14:creationId xmlns:p14="http://schemas.microsoft.com/office/powerpoint/2010/main" val="3868206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</TotalTime>
  <Words>305</Words>
  <Application>Microsoft Office PowerPoint</Application>
  <PresentationFormat>Szélesvásznú</PresentationFormat>
  <Paragraphs>43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tanácsterem</vt:lpstr>
      <vt:lpstr>Luterán Petra</vt:lpstr>
      <vt:lpstr>Petra Gyermekkora</vt:lpstr>
      <vt:lpstr>Luterán Petra balesete</vt:lpstr>
      <vt:lpstr>Luterán Petra motivációja</vt:lpstr>
      <vt:lpstr>Paraatlétikai világbajnokság 2023 Párizs</vt:lpstr>
      <vt:lpstr>2024 Paraatlétikai világbajnokság Kobe (Japán)</vt:lpstr>
      <vt:lpstr>2024 Paraatlétikai világbajnokság Kobe(Japán)</vt:lpstr>
      <vt:lpstr>Luterán Petra eredményei Paralimpia </vt:lpstr>
      <vt:lpstr>Petra futás 2024 Paralimpiai eredményei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Luterán Petra</dc:title>
  <dc:creator>Benjamin Nagy</dc:creator>
  <cp:lastModifiedBy>Szuna Attila György</cp:lastModifiedBy>
  <cp:revision>73</cp:revision>
  <dcterms:created xsi:type="dcterms:W3CDTF">2024-09-25T20:04:32Z</dcterms:created>
  <dcterms:modified xsi:type="dcterms:W3CDTF">2024-10-04T06:40:19Z</dcterms:modified>
</cp:coreProperties>
</file>