
<file path=[Content_Types].xml><?xml version="1.0" encoding="utf-8"?>
<Types xmlns="http://schemas.openxmlformats.org/package/2006/content-types">
  <Default Extension="png" ContentType="image/png"/>
  <Default Extension="jfif" ContentType="image/jpeg"/>
  <Default Extension="webp" ContentType="image/web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374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79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76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991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3586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341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7866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7082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09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85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34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737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670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59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311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37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65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1020DA-6B6D-41D8-9EAD-A3D2A33B0A4C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B8DCBAF-AE55-48F3-B9D2-45CFDCA17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27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eb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5CF7F8-59F4-AA99-9126-AD55545B1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727583" cy="938257"/>
          </a:xfrm>
        </p:spPr>
        <p:txBody>
          <a:bodyPr/>
          <a:lstStyle/>
          <a:p>
            <a:r>
              <a:rPr lang="hu-HU" dirty="0"/>
              <a:t>Krajnyák Zsuzsanna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C418763-1E98-7429-EFE1-7F5F72345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0620"/>
            <a:ext cx="8895008" cy="399245"/>
          </a:xfrm>
        </p:spPr>
        <p:txBody>
          <a:bodyPr>
            <a:normAutofit fontScale="92500" lnSpcReduction="20000"/>
          </a:bodyPr>
          <a:lstStyle/>
          <a:p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Kerekesszékes tőr- és párbajtőrvívó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31DABDF-30CE-609F-A41B-734159C9F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4462" y="3088448"/>
            <a:ext cx="1743075" cy="26193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10821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6391">
        <p15:prstTrans prst="curtains"/>
      </p:transition>
    </mc:Choice>
    <mc:Fallback xmlns="">
      <p:transition spd="slow" advTm="63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D934492F-093B-C0CE-F04A-5BF923B8E049}"/>
              </a:ext>
            </a:extLst>
          </p:cNvPr>
          <p:cNvSpPr txBox="1"/>
          <p:nvPr/>
        </p:nvSpPr>
        <p:spPr>
          <a:xfrm>
            <a:off x="304800" y="203200"/>
            <a:ext cx="113157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b="0" i="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Az idei párizsi </a:t>
            </a:r>
            <a:r>
              <a:rPr lang="hu-HU" sz="2800" dirty="0">
                <a:solidFill>
                  <a:srgbClr val="1111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paralimpián e</a:t>
            </a:r>
            <a:r>
              <a:rPr lang="hu-HU" sz="2800" b="0" i="0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züstérmet nyert a magyar női kerekesszékes tőrválogatottal.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556CDD53-CEEF-AA7E-8E7B-BE89F5A548A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1104900"/>
            <a:ext cx="97536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2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0"/>
    </mc:Choice>
    <mc:Fallback xmlns="">
      <p:transition spd="slow" advTm="206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4808DC02-61B8-6A6D-406D-C4371336D8A8}"/>
              </a:ext>
            </a:extLst>
          </p:cNvPr>
          <p:cNvSpPr txBox="1"/>
          <p:nvPr/>
        </p:nvSpPr>
        <p:spPr>
          <a:xfrm>
            <a:off x="2247900" y="1943100"/>
            <a:ext cx="7512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a figyelmet!</a:t>
            </a:r>
          </a:p>
          <a:p>
            <a:pPr algn="ctr"/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Fanni és Eszter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459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2737">
        <p15:prstTrans prst="origami"/>
      </p:transition>
    </mc:Choice>
    <mc:Fallback xmlns="">
      <p:transition spd="slow" advTm="27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7AB9A3F1-83FC-DC7D-CE25-165030E8D5AC}"/>
              </a:ext>
            </a:extLst>
          </p:cNvPr>
          <p:cNvSpPr txBox="1"/>
          <p:nvPr/>
        </p:nvSpPr>
        <p:spPr>
          <a:xfrm>
            <a:off x="386366" y="463639"/>
            <a:ext cx="10688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1978. december 23-án született Budapesten, f</a:t>
            </a:r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ejlődési rendellenességgel.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BEECA56-66AA-07C3-E2B9-CB8B99FAB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5300" y="1038324"/>
            <a:ext cx="3835939" cy="51211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4976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593">
        <p15:prstTrans prst="crush"/>
      </p:transition>
    </mc:Choice>
    <mc:Fallback xmlns="">
      <p:transition spd="slow" advTm="559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99D1FDE-F5AE-CEAE-9CF6-F839AEC4343D}"/>
              </a:ext>
            </a:extLst>
          </p:cNvPr>
          <p:cNvSpPr txBox="1"/>
          <p:nvPr/>
        </p:nvSpPr>
        <p:spPr>
          <a:xfrm>
            <a:off x="319314" y="580570"/>
            <a:ext cx="10740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Hatéves korától úszott, asztaliteniszezett és kézilabdázott. 1998-ban Dani Gyöngyi</a:t>
            </a:r>
            <a:r>
              <a:rPr lang="hu-H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tanácsára a vívást választotta. 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E348EBC-5523-4024-7162-7A7E56FE4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2913" y="1828801"/>
            <a:ext cx="6313715" cy="43325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950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8412">
        <p14:glitter pattern="hexagon"/>
      </p:transition>
    </mc:Choice>
    <mc:Fallback xmlns="">
      <p:transition spd="slow" advTm="84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C32B6D26-EC3C-A934-69F9-67EB38F6E3B0}"/>
              </a:ext>
            </a:extLst>
          </p:cNvPr>
          <p:cNvSpPr txBox="1"/>
          <p:nvPr/>
        </p:nvSpPr>
        <p:spPr>
          <a:xfrm>
            <a:off x="348343" y="261257"/>
            <a:ext cx="113211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Érettségi után felsőfokú gyógypedagógiai asszisztens, majd gyermekvédelmi ügyintéző végzettséget szerzett.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243199F-E65E-0D70-6424-3D7EEFB7F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8057" y="1357085"/>
            <a:ext cx="5138057" cy="51380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557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8118">
        <p14:honeycomb/>
      </p:transition>
    </mc:Choice>
    <mc:Fallback xmlns="">
      <p:transition spd="slow" advTm="811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C41359F-7F7C-A179-C8CB-4EF3064726EC}"/>
              </a:ext>
            </a:extLst>
          </p:cNvPr>
          <p:cNvSpPr txBox="1"/>
          <p:nvPr/>
        </p:nvSpPr>
        <p:spPr>
          <a:xfrm>
            <a:off x="165100" y="88900"/>
            <a:ext cx="1152891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Pályafutása során "A" kategóriában versenyez, amely a kevésbé sérült, önállóan állni képes versenyzőket jelöli. </a:t>
            </a:r>
          </a:p>
          <a:p>
            <a:endParaRPr lang="hu-HU" sz="2000" dirty="0">
              <a:solidFill>
                <a:srgbClr val="20212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hu-HU" sz="20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3D58AF3-3707-72E6-4062-3047AC2B5B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4131" y="1966337"/>
            <a:ext cx="6429492" cy="43399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8881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812">
        <p15:prstTrans prst="fracture"/>
      </p:transition>
    </mc:Choice>
    <mc:Fallback xmlns="">
      <p:transition spd="slow" advTm="38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E0404D50-FF72-6862-B2B2-C02B9BC40896}"/>
              </a:ext>
            </a:extLst>
          </p:cNvPr>
          <p:cNvSpPr txBox="1"/>
          <p:nvPr/>
        </p:nvSpPr>
        <p:spPr>
          <a:xfrm>
            <a:off x="1116706" y="392668"/>
            <a:ext cx="10566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különböző versenyeken, bajnokságokon egyéni versenyzőként és a párbajtőrcsapat tagjaként is vív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1EC20A5-FCB7-D194-FC9E-67A88815FC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3590" y="1346774"/>
            <a:ext cx="9004820" cy="47492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5687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492">
        <p14:prism isInverted="1"/>
      </p:transition>
    </mc:Choice>
    <mc:Fallback xmlns="">
      <p:transition spd="slow" advTm="34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220FD10C-E05B-176A-7148-F396696E9A51}"/>
              </a:ext>
            </a:extLst>
          </p:cNvPr>
          <p:cNvSpPr txBox="1"/>
          <p:nvPr/>
        </p:nvSpPr>
        <p:spPr>
          <a:xfrm>
            <a:off x="333829" y="333830"/>
            <a:ext cx="1103085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u-HU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Eredményei paralimpián:</a:t>
            </a:r>
          </a:p>
          <a:p>
            <a:pPr algn="l"/>
            <a:endParaRPr lang="hu-H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ötszörös paralimpiai ezüstérmes (2x 2004, 2x 2012, 2016)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hétszeres paralimpiai bronzérmes (2x 2000, 2004, 2012, 2x 2016, 2020)</a:t>
            </a:r>
          </a:p>
          <a:p>
            <a:pPr algn="l"/>
            <a:endParaRPr lang="hu-H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395FB98-C129-6059-B304-1B2E97CFFC4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9759" y="2188463"/>
            <a:ext cx="5925041" cy="401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7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976">
        <p:dissolve/>
      </p:transition>
    </mc:Choice>
    <mc:Fallback xmlns="">
      <p:transition spd="slow" advTm="976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50AB106D-0D11-9C27-AECB-ECA056C6342E}"/>
              </a:ext>
            </a:extLst>
          </p:cNvPr>
          <p:cNvSpPr txBox="1"/>
          <p:nvPr/>
        </p:nvSpPr>
        <p:spPr>
          <a:xfrm>
            <a:off x="319313" y="232230"/>
            <a:ext cx="113066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u-HU" sz="28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Eredményei világbajnokságon: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ötszörös világbajnok (2002, 2011, 2017 (2x), 2019)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hatszoros világbajnoki ezüstérmes (2002, 2010, 2011 2x, 2015 2x)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tizennégyszeres világbajnoki bronzérmes (2002 2x) (2006 2x), (2011), (2013 2x), (2015) (2017 2x) (2019 (2x), (2023 2x)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3CCF8B8-4116-3D1D-C32A-D05AD8041B6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1299" y="2427745"/>
            <a:ext cx="6134101" cy="41980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4398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973">
        <p15:prstTrans prst="peelOff"/>
      </p:transition>
    </mc:Choice>
    <mc:Fallback xmlns="">
      <p:transition spd="slow" advTm="397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3FB32A77-0ADD-CA3F-374B-81F2A754B114}"/>
              </a:ext>
            </a:extLst>
          </p:cNvPr>
          <p:cNvSpPr txBox="1"/>
          <p:nvPr/>
        </p:nvSpPr>
        <p:spPr>
          <a:xfrm>
            <a:off x="206061" y="257578"/>
            <a:ext cx="1162962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u-HU" sz="28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Eredményei </a:t>
            </a:r>
            <a:r>
              <a:rPr lang="hu-HU" sz="28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Európa-bajnokságokon: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5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tizennyolcszoros Európa-bajnok (2001, 2003 (3x), 2005 (4x), 2007 (3x), 2011 (4x), 2014, 2016, 2024)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5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kétszeres Európa-bajnoki ezüstérmes (2001,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5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ötszörös Európa-bajnoki bronzérmes (2001, 2007, 2016, 2022 2x)</a:t>
            </a:r>
            <a:endParaRPr lang="hu-H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3718BAA3-1307-0FA8-42C0-FB32485E2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7824" y="2319681"/>
            <a:ext cx="3533775" cy="4302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28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528">
        <p14:ripple/>
      </p:transition>
    </mc:Choice>
    <mc:Fallback xmlns="">
      <p:transition spd="slow" advTm="45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3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Cseppecske">
  <a:themeElements>
    <a:clrScheme name="Cseppecsk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Cseppecsk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seppecsk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Cseppecske</Template>
  <TotalTime>121</TotalTime>
  <Words>254</Words>
  <Application>Microsoft Office PowerPoint</Application>
  <PresentationFormat>Szélesvásznú</PresentationFormat>
  <Paragraphs>26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Tw Cen MT</vt:lpstr>
      <vt:lpstr>Cseppecske</vt:lpstr>
      <vt:lpstr>Krajnyák Zsuzsanna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Krajnyák Zsuzsanna</dc:title>
  <dc:creator>Kövér Fanni</dc:creator>
  <cp:lastModifiedBy>Szuna Attila György</cp:lastModifiedBy>
  <cp:revision>10</cp:revision>
  <dcterms:created xsi:type="dcterms:W3CDTF">2024-09-25T09:14:58Z</dcterms:created>
  <dcterms:modified xsi:type="dcterms:W3CDTF">2024-10-04T06:39:51Z</dcterms:modified>
</cp:coreProperties>
</file>