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7"/>
    <p:restoredTop sz="94660"/>
  </p:normalViewPr>
  <p:slideViewPr>
    <p:cSldViewPr>
      <p:cViewPr varScale="1">
        <p:scale>
          <a:sx n="83" d="100"/>
          <a:sy n="83" d="100"/>
        </p:scale>
        <p:origin x="170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BFA693-F1EA-B940-810E-1A6AA8D5E27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HU" noProof="0"/>
              <a:t>Mintacím szerkesztése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29D58FB-3F1C-8E49-BE13-9AC2088B209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HU" noProof="0"/>
              <a:t>Alcím mintájának szerkesztése</a:t>
            </a:r>
          </a:p>
        </p:txBody>
      </p:sp>
      <p:sp>
        <p:nvSpPr>
          <p:cNvPr id="5124" name="Freeform 4">
            <a:extLst>
              <a:ext uri="{FF2B5EF4-FFF2-40B4-BE49-F238E27FC236}">
                <a16:creationId xmlns:a16="http://schemas.microsoft.com/office/drawing/2014/main" id="{2689C230-E316-8B41-B1D3-BD8A5F330A1D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HU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28ACE75-42CA-214B-97A5-7D2EA28713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12BA2A8-7EB8-E241-8B3A-26FDBCF6D1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87ADF2-9EA7-6542-8E61-4E1549CA49ED}" type="slidenum">
              <a:rPr lang="en-US" altLang="en-HU"/>
              <a:pPr/>
              <a:t>‹#›</a:t>
            </a:fld>
            <a:endParaRPr lang="en-US" altLang="en-HU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74A2F25-7613-6B4F-B1D2-1DC44EEC88F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ECE77-9738-8A42-8C00-2C683DCF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B13D9-7B2A-654B-BAD5-349217D6C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A6AA1-53F0-1F4B-A034-217445B9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9F187-2D61-3449-A99A-9C74F96E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6953F-3142-1F40-A63F-38A331B7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22D2B-3D73-7847-A60F-A37BB15057A0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400506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5D043B-5C70-1946-9FDE-29E7DBF69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B6656-B11B-B044-B6F5-0AFE50D53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7F97C-B761-C14F-B860-43542D0A7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F47C9-7F5D-4A43-AC67-0F5D6294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1BCC6-39D2-E04B-9238-249D9931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3E321-ACBB-C443-A791-151CAA348109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12103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B12C8-C948-1B4A-8594-3B0B22A2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FE945-5C24-044E-9AE4-B912BEE4D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03023-4AF4-DB49-9E93-6E6FA202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07478-56EF-AD4D-A18A-56DA9F72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C7F2B-B823-E34E-AF2E-D0CA4757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6EDE2-E7CA-2444-9AE5-90C4FBD33B58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364726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3CB7-FDCA-E544-8B1B-C22271C5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80B66-A3DE-5740-8321-FFEFA1270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131FC-37C1-CC49-9438-2B17607A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98A21-1D4C-4A4F-997A-DD325000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3E169-F06D-5649-BCEA-86401058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FD7E3-15C3-C142-A338-5607277D5994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395909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9695A-DC8D-C342-B19E-37A2FCD80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1168-9033-324E-A2A8-93BA4A3A8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46195-2030-6D4A-A317-6B5F452FC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CE47F-DC5E-5444-90E2-388FE3E46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851D-B81F-2A49-B1F8-A33EC645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FB6C9-A68D-554E-AC90-5DAF2AF7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DB503-D453-D849-89A3-8CF13994D523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254738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F5FC-5D6F-D141-A232-0BBD9036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45E66-639F-7949-B8F2-3C438A016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A761D-1004-0D4A-B93F-EE13AA061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055A0-7B8F-C742-B684-FD3B8B0B1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F5533-88C9-C54C-8889-79EEFBD4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8613F-95AB-234A-B25C-032EF73F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7C1369-5E4F-674D-9ED4-8EA67BE9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1BA4E9-738F-CE41-B05E-21C90282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C6EE-7662-6446-B97A-965505927B68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99178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CBF8D-4B95-114E-8A5F-061BA7ED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6AE9B-910E-5C46-98FB-F65C0FF7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4ABCF-57E0-9840-90D9-28CC63E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845A9-1434-324B-ADC2-149208E6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A9192-73BE-5C4B-A79A-0E07CDFE0413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86613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5B54D-7B4D-AF40-A36A-4C660144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17644-4AE8-6646-B563-D60EC003C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A7E2D-FA40-2442-A400-FE5B95C3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020C-0321-D945-96B6-C5A3A8F18610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42584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47B61-07EF-EC42-AA67-79F72213D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BCB87-A5B1-0345-BA3A-D74BDB33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E1A01-D41B-5547-BABC-F3FF69DBF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AE2AE-C8B3-AF47-9C6F-F083E8CF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D7787-3B16-4941-9514-7BC3EB08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017A9-6188-4544-AC46-0A880C0E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AD043-8AF5-FF46-BB7F-33DE637BF7C6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363403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A86A-6C4E-B04D-8D03-668F316F9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9E0F5C-E722-5D46-937D-64931DAFA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734E1-3EBE-7E4C-B13A-461A3E922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BC4A6-8974-2C44-B82C-FBF8132E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0B998-F4A5-774C-83C2-D89044D4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CDD0D-7687-9F47-83CC-E861AB09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77DF4-B38B-3148-8A72-6A9A5A0549D9}" type="slidenum">
              <a:rPr lang="en-US" altLang="en-HU"/>
              <a:pPr/>
              <a:t>‹#›</a:t>
            </a:fld>
            <a:endParaRPr lang="en-US" altLang="en-HU"/>
          </a:p>
        </p:txBody>
      </p:sp>
    </p:spTree>
    <p:extLst>
      <p:ext uri="{BB962C8B-B14F-4D97-AF65-F5344CB8AC3E}">
        <p14:creationId xmlns:p14="http://schemas.microsoft.com/office/powerpoint/2010/main" val="213932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44F826-4EB4-4049-8658-75D9C99FC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HU"/>
              <a:t>Mintacím szerkesztése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CD108E8-7B4F-1344-BF31-3487A5B95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HU"/>
              <a:t>Mintaszöveg szerkesztése</a:t>
            </a:r>
          </a:p>
          <a:p>
            <a:pPr lvl="1"/>
            <a:r>
              <a:rPr lang="en-US" altLang="en-HU"/>
              <a:t>Második szint</a:t>
            </a:r>
          </a:p>
          <a:p>
            <a:pPr lvl="2"/>
            <a:r>
              <a:rPr lang="en-US" altLang="en-HU"/>
              <a:t>Harmadik szint</a:t>
            </a:r>
          </a:p>
          <a:p>
            <a:pPr lvl="3"/>
            <a:r>
              <a:rPr lang="en-US" altLang="en-HU"/>
              <a:t>Negyedik szint</a:t>
            </a:r>
          </a:p>
          <a:p>
            <a:pPr lvl="4"/>
            <a:r>
              <a:rPr lang="en-US" altLang="en-HU"/>
              <a:t>Ötödik szint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290A4F6-1C16-234F-8483-A86691D6BF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HU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960955D-57F4-8949-A8BB-D81A074C69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HU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44CED3B-1F5C-5048-B1BE-3DA04C8B3C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9CDCEAE-4930-7744-90D9-41FE10E21561}" type="slidenum">
              <a:rPr lang="en-US" altLang="en-HU"/>
              <a:pPr/>
              <a:t>‹#›</a:t>
            </a:fld>
            <a:endParaRPr lang="en-US" altLang="en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%C3%9Asz%C3%B3-Eur%C3%B3pa-bajnoks%C3%A1g" TargetMode="External"/><Relationship Id="rId13" Type="http://schemas.openxmlformats.org/officeDocument/2006/relationships/hyperlink" Target="https://hu.wikipedia.org/w/index.php?title=F%C3%A9rfi_200_m%C3%A9teres_vegyes%C3%BAsz%C3%A1s_a_2024-es_%C3%BAsz%C3%B3-Eur%C3%B3pa-bajnoks%C3%A1gon&amp;action=edit&amp;redlink=1" TargetMode="External"/><Relationship Id="rId3" Type="http://schemas.openxmlformats.org/officeDocument/2006/relationships/hyperlink" Target="https://hu.wikipedia.org/wiki/2024._%C3%A9vi_ny%C3%A1ri_olimpiai_j%C3%A1t%C3%A9kok" TargetMode="External"/><Relationship Id="rId7" Type="http://schemas.openxmlformats.org/officeDocument/2006/relationships/hyperlink" Target="https://hu.wikipedia.org/w/index.php?title=F%C3%A9rfi_200_m%C3%A9teres_h%C3%A1t%C3%BAsz%C3%A1s_a_2023-as_%C3%BAsz%C3%B3-vil%C3%A1gbajnoks%C3%A1gon&amp;action=edit&amp;redlink=1" TargetMode="External"/><Relationship Id="rId12" Type="http://schemas.openxmlformats.org/officeDocument/2006/relationships/hyperlink" Target="https://hu.wikipedia.org/w/index.php?title=Vegyes_4_%C3%97_100_m%C3%A9teres_gyors%C3%BAsz%C3%A1s_a_2024-es_%C3%BAsz%C3%B3-Eur%C3%B3pa-bajnoks%C3%A1gon&amp;action=edit&amp;redlink=1" TargetMode="External"/><Relationship Id="rId2" Type="http://schemas.openxmlformats.org/officeDocument/2006/relationships/hyperlink" Target="https://hu.wikipedia.org/wiki/Olimpiai_j%C3%A1t%C3%A9ko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2023-as_%C3%BAsz%C3%B3-vil%C3%A1gbajnoks%C3%A1g" TargetMode="External"/><Relationship Id="rId11" Type="http://schemas.openxmlformats.org/officeDocument/2006/relationships/hyperlink" Target="https://hu.wikipedia.org/wiki/2024-es_%C3%BAsz%C3%B3-Eur%C3%B3pa-bajnoks%C3%A1g" TargetMode="External"/><Relationship Id="rId5" Type="http://schemas.openxmlformats.org/officeDocument/2006/relationships/hyperlink" Target="https://hu.wikipedia.org/wiki/%C3%9Asz%C3%B3-vil%C3%A1gbajnoks%C3%A1g" TargetMode="External"/><Relationship Id="rId10" Type="http://schemas.openxmlformats.org/officeDocument/2006/relationships/hyperlink" Target="https://hu.wikipedia.org/w/index.php?title=F%C3%A9rfi_200_m%C3%A9teres_vegyes%C3%BAsz%C3%A1s_a_2022-es_%C3%BAsz%C3%B3-Eur%C3%B3pa-bajnoks%C3%A1gon&amp;action=edit&amp;redlink=1" TargetMode="External"/><Relationship Id="rId4" Type="http://schemas.openxmlformats.org/officeDocument/2006/relationships/hyperlink" Target="https://hu.wikipedia.org/wiki/F%C3%A9rfi_200_m%C3%A9teres_h%C3%A1t%C3%BAsz%C3%A1s_a_2024._%C3%A9vi_ny%C3%A1ri_olimpiai_j%C3%A1t%C3%A9kokon" TargetMode="External"/><Relationship Id="rId9" Type="http://schemas.openxmlformats.org/officeDocument/2006/relationships/hyperlink" Target="https://hu.wikipedia.org/wiki/2022-es_%C3%BAsz%C3%B3-Eur%C3%B3pa-bajnoks%C3%A1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ex.hu/sport/uszas/2024/03/10/uszas-kos-hubert-ncaa-egyetemi-rekord-sarkany-zalan-bob-bowman/" TargetMode="External"/><Relationship Id="rId2" Type="http://schemas.openxmlformats.org/officeDocument/2006/relationships/hyperlink" Target="https://index.hu/sport/2024/parizs/2024/08/01/olimpia-uszas-kos-hubert-200-hat-dont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ory.hu/napi-friss/2024/08/02/kos-hubert-olimpiai-bajnok-csalad-aranyerem-usz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8F066C4-3EB8-1744-9599-C77E68F82F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90" y="332656"/>
            <a:ext cx="9119609" cy="1470025"/>
          </a:xfrm>
        </p:spPr>
        <p:txBody>
          <a:bodyPr/>
          <a:lstStyle/>
          <a:p>
            <a:r>
              <a:rPr lang="en-US" altLang="en-HU" sz="5400" dirty="0"/>
              <a:t>K</a:t>
            </a:r>
            <a:r>
              <a:rPr lang="hu-HU" altLang="en-HU" sz="5400" dirty="0"/>
              <a:t>ós Hubert</a:t>
            </a:r>
            <a:r>
              <a:rPr lang="hu-HU" altLang="en-HU" sz="4000" dirty="0"/>
              <a:t/>
            </a:r>
            <a:br>
              <a:rPr lang="hu-HU" altLang="en-HU" sz="4000" dirty="0"/>
            </a:br>
            <a:r>
              <a:rPr lang="en-US" altLang="en-HU" sz="2800" dirty="0" err="1"/>
              <a:t>olimpiai</a:t>
            </a:r>
            <a:r>
              <a:rPr lang="en-US" altLang="en-HU" sz="2800" dirty="0"/>
              <a:t>, </a:t>
            </a:r>
            <a:r>
              <a:rPr lang="en-US" altLang="en-HU" sz="2800" dirty="0" err="1"/>
              <a:t>világ</a:t>
            </a:r>
            <a:r>
              <a:rPr lang="en-US" altLang="en-HU" sz="2800" dirty="0"/>
              <a:t>- </a:t>
            </a:r>
            <a:r>
              <a:rPr lang="en-US" altLang="en-HU" sz="2800" dirty="0" err="1"/>
              <a:t>és</a:t>
            </a:r>
            <a:r>
              <a:rPr lang="en-US" altLang="en-HU" sz="2800" dirty="0"/>
              <a:t> </a:t>
            </a:r>
            <a:r>
              <a:rPr lang="en-US" altLang="en-HU" sz="2800" dirty="0" err="1"/>
              <a:t>Európa-bajnok</a:t>
            </a:r>
            <a:r>
              <a:rPr lang="en-US" altLang="en-HU" sz="2800" dirty="0"/>
              <a:t> </a:t>
            </a:r>
            <a:r>
              <a:rPr lang="en-US" altLang="en-HU" sz="2800" dirty="0" err="1"/>
              <a:t>magyar</a:t>
            </a:r>
            <a:r>
              <a:rPr lang="en-US" altLang="en-HU" sz="2800" dirty="0"/>
              <a:t> </a:t>
            </a:r>
            <a:r>
              <a:rPr lang="en-US" altLang="en-HU" sz="2800" dirty="0" err="1"/>
              <a:t>úszó</a:t>
            </a:r>
            <a:r>
              <a:rPr lang="en-US" altLang="en-HU" sz="4000" dirty="0"/>
              <a:t> </a:t>
            </a:r>
          </a:p>
        </p:txBody>
      </p:sp>
      <p:pic>
        <p:nvPicPr>
          <p:cNvPr id="2053" name="Picture 5" descr="Index - Sport - Megvan az első! Kós Hubert 21 évesen olimpiai bajnok lett  Párizsban">
            <a:extLst>
              <a:ext uri="{FF2B5EF4-FFF2-40B4-BE49-F238E27FC236}">
                <a16:creationId xmlns:a16="http://schemas.microsoft.com/office/drawing/2014/main" id="{38B9DADA-B5DE-BB4F-BE20-A206E284A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056784" cy="47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98BDB060-CDCB-B848-98D2-9889A52B1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548680"/>
            <a:ext cx="5832648" cy="5688632"/>
          </a:xfrm>
        </p:spPr>
        <p:txBody>
          <a:bodyPr/>
          <a:lstStyle/>
          <a:p>
            <a:r>
              <a:rPr lang="hu-HU" altLang="en-HU" dirty="0"/>
              <a:t>Telkiben született 2003-ban, 3 évesen kezdett </a:t>
            </a:r>
            <a:r>
              <a:rPr lang="hu-HU" altLang="en-HU" dirty="0" err="1"/>
              <a:t>úszni</a:t>
            </a:r>
            <a:endParaRPr lang="hu-HU" altLang="en-HU" dirty="0"/>
          </a:p>
          <a:p>
            <a:endParaRPr lang="hu-HU" altLang="en-HU" dirty="0"/>
          </a:p>
          <a:p>
            <a:r>
              <a:rPr lang="hu-HU" altLang="en-HU" dirty="0"/>
              <a:t>Egyik nagyszülője ír állampolgár</a:t>
            </a:r>
          </a:p>
          <a:p>
            <a:pPr>
              <a:buFontTx/>
              <a:buNone/>
            </a:pPr>
            <a:endParaRPr lang="hu-HU" altLang="en-HU" dirty="0"/>
          </a:p>
          <a:p>
            <a:r>
              <a:rPr lang="hu-HU" altLang="en-HU" dirty="0"/>
              <a:t>Versenyszám: hát, vegyes</a:t>
            </a:r>
          </a:p>
          <a:p>
            <a:pPr>
              <a:buFontTx/>
              <a:buNone/>
            </a:pPr>
            <a:endParaRPr lang="hu-HU" altLang="en-HU" dirty="0"/>
          </a:p>
          <a:p>
            <a:r>
              <a:rPr lang="hu-HU" altLang="en-HU" dirty="0"/>
              <a:t>Klub: Újpesti TE, Jövő SC</a:t>
            </a:r>
          </a:p>
        </p:txBody>
      </p:sp>
      <p:pic>
        <p:nvPicPr>
          <p:cNvPr id="7173" name="Picture 5" descr="Index - Sport - Kós Hubert megdöntötte a négyszeres olimpiai bajnok  rekordját Amerikában">
            <a:extLst>
              <a:ext uri="{FF2B5EF4-FFF2-40B4-BE49-F238E27FC236}">
                <a16:creationId xmlns:a16="http://schemas.microsoft.com/office/drawing/2014/main" id="{5F94A037-0AA5-8E4D-970D-02E22985E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305" y="116632"/>
            <a:ext cx="3383893" cy="225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E8BCF848-B926-F34D-897C-13943300B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254625"/>
          </a:xfrm>
        </p:spPr>
        <p:txBody>
          <a:bodyPr/>
          <a:lstStyle/>
          <a:p>
            <a:r>
              <a:rPr lang="hu-HU" altLang="en-HU" dirty="0"/>
              <a:t>Edzői: </a:t>
            </a:r>
            <a:r>
              <a:rPr lang="hu-HU" altLang="en-HU" dirty="0" err="1"/>
              <a:t>Magyarovits</a:t>
            </a:r>
            <a:r>
              <a:rPr lang="hu-HU" altLang="en-HU" dirty="0"/>
              <a:t> Zoltán, Bob </a:t>
            </a:r>
            <a:r>
              <a:rPr lang="hu-HU" altLang="en-HU" dirty="0" err="1"/>
              <a:t>Bowman</a:t>
            </a:r>
            <a:r>
              <a:rPr lang="hu-HU" altLang="en-HU" dirty="0"/>
              <a:t> </a:t>
            </a:r>
          </a:p>
          <a:p>
            <a:pPr>
              <a:buFontTx/>
              <a:buNone/>
            </a:pPr>
            <a:r>
              <a:rPr lang="hu-HU" altLang="en-HU" dirty="0"/>
              <a:t>	(ő edzette a </a:t>
            </a:r>
            <a:r>
              <a:rPr lang="en-US" altLang="en-HU" dirty="0"/>
              <a:t>23-szoros </a:t>
            </a:r>
            <a:r>
              <a:rPr lang="en-US" altLang="en-HU" dirty="0" err="1"/>
              <a:t>olimpiai</a:t>
            </a:r>
            <a:r>
              <a:rPr lang="en-US" altLang="en-HU" dirty="0"/>
              <a:t> </a:t>
            </a:r>
            <a:r>
              <a:rPr lang="en-US" altLang="en-HU" dirty="0" err="1"/>
              <a:t>bajnok</a:t>
            </a:r>
            <a:r>
              <a:rPr lang="en-US" altLang="en-HU" dirty="0"/>
              <a:t> </a:t>
            </a:r>
            <a:endParaRPr lang="hu-HU" altLang="en-HU" dirty="0"/>
          </a:p>
          <a:p>
            <a:pPr>
              <a:buFontTx/>
              <a:buNone/>
            </a:pPr>
            <a:r>
              <a:rPr lang="hu-HU" altLang="en-HU" dirty="0"/>
              <a:t>	</a:t>
            </a:r>
            <a:r>
              <a:rPr lang="en-US" altLang="en-HU" dirty="0"/>
              <a:t>Michael </a:t>
            </a:r>
            <a:r>
              <a:rPr lang="en-US" altLang="en-HU" dirty="0" err="1"/>
              <a:t>Phelpset</a:t>
            </a:r>
            <a:r>
              <a:rPr lang="hu-HU" altLang="en-HU" dirty="0"/>
              <a:t>!)</a:t>
            </a:r>
          </a:p>
          <a:p>
            <a:pPr>
              <a:buFontTx/>
              <a:buNone/>
            </a:pPr>
            <a:r>
              <a:rPr lang="hu-HU" altLang="en-HU" dirty="0"/>
              <a:t>Az USA-ba költözött, jelenleg az </a:t>
            </a:r>
            <a:r>
              <a:rPr lang="hu-HU" altLang="en-HU" dirty="0" err="1"/>
              <a:t>Arisona</a:t>
            </a:r>
            <a:r>
              <a:rPr lang="hu-HU" altLang="en-HU" dirty="0"/>
              <a:t> </a:t>
            </a:r>
            <a:r>
              <a:rPr lang="hu-HU" altLang="en-HU" dirty="0" err="1"/>
              <a:t>State</a:t>
            </a:r>
            <a:r>
              <a:rPr lang="hu-HU" altLang="en-HU" dirty="0"/>
              <a:t> Egyetemen tanul</a:t>
            </a:r>
            <a:endParaRPr lang="en-US" altLang="en-HU" dirty="0"/>
          </a:p>
          <a:p>
            <a:endParaRPr lang="en-US" altLang="en-HU" dirty="0"/>
          </a:p>
        </p:txBody>
      </p:sp>
      <p:pic>
        <p:nvPicPr>
          <p:cNvPr id="9221" name="Picture 5" descr="Nincs nála most nagyobb sztár: de kicsoda Kós Hubert, a párizsi olimpia  első aranyérmese? | Story">
            <a:extLst>
              <a:ext uri="{FF2B5EF4-FFF2-40B4-BE49-F238E27FC236}">
                <a16:creationId xmlns:a16="http://schemas.microsoft.com/office/drawing/2014/main" id="{8CFEBA55-70CB-BD45-B10A-0B7E984AF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12976"/>
            <a:ext cx="6192688" cy="348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C89425-8C82-1F46-888D-ED7C3FED7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en-HU" dirty="0"/>
              <a:t>Első sikerek</a:t>
            </a:r>
            <a:endParaRPr lang="en-US" altLang="en-HU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F40C949-5C05-3A48-832F-9E4D3337F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HU" dirty="0"/>
              <a:t>14 </a:t>
            </a:r>
            <a:r>
              <a:rPr lang="en-US" altLang="en-HU" dirty="0" err="1"/>
              <a:t>évesen</a:t>
            </a:r>
            <a:r>
              <a:rPr lang="en-US" altLang="en-HU" dirty="0"/>
              <a:t> </a:t>
            </a:r>
            <a:r>
              <a:rPr lang="hu-HU" altLang="en-HU" dirty="0"/>
              <a:t>pillangó, hát, mell, vegyes úszásban </a:t>
            </a:r>
            <a:r>
              <a:rPr lang="en-US" altLang="en-HU" dirty="0"/>
              <a:t> </a:t>
            </a:r>
            <a:r>
              <a:rPr lang="en-US" altLang="en-HU" dirty="0" err="1"/>
              <a:t>magyar</a:t>
            </a:r>
            <a:r>
              <a:rPr lang="en-US" altLang="en-HU" dirty="0"/>
              <a:t> </a:t>
            </a:r>
            <a:r>
              <a:rPr lang="en-US" altLang="en-HU" dirty="0" err="1"/>
              <a:t>bajnok</a:t>
            </a:r>
            <a:r>
              <a:rPr lang="en-US" altLang="en-HU" dirty="0"/>
              <a:t>. </a:t>
            </a:r>
            <a:endParaRPr lang="hu-HU" altLang="en-HU" dirty="0"/>
          </a:p>
          <a:p>
            <a:pPr>
              <a:buFontTx/>
              <a:buNone/>
            </a:pPr>
            <a:endParaRPr lang="hu-HU" altLang="en-HU" dirty="0"/>
          </a:p>
          <a:p>
            <a:r>
              <a:rPr lang="en-US" altLang="en-HU" dirty="0"/>
              <a:t>A 2019-es </a:t>
            </a:r>
            <a:r>
              <a:rPr lang="en-US" altLang="en-HU" dirty="0" err="1"/>
              <a:t>európai</a:t>
            </a:r>
            <a:r>
              <a:rPr lang="en-US" altLang="en-HU" dirty="0"/>
              <a:t> </a:t>
            </a:r>
            <a:r>
              <a:rPr lang="en-US" altLang="en-HU" dirty="0" err="1"/>
              <a:t>ifjúsági</a:t>
            </a:r>
            <a:r>
              <a:rPr lang="en-US" altLang="en-HU" dirty="0"/>
              <a:t> </a:t>
            </a:r>
            <a:r>
              <a:rPr lang="en-US" altLang="en-HU" dirty="0" err="1"/>
              <a:t>olimpiáról</a:t>
            </a:r>
            <a:r>
              <a:rPr lang="en-US" altLang="en-HU" dirty="0"/>
              <a:t> </a:t>
            </a:r>
            <a:r>
              <a:rPr lang="en-US" altLang="en-HU" dirty="0" err="1"/>
              <a:t>négy</a:t>
            </a:r>
            <a:r>
              <a:rPr lang="en-US" altLang="en-HU" dirty="0"/>
              <a:t> </a:t>
            </a:r>
            <a:r>
              <a:rPr lang="en-US" altLang="en-HU" dirty="0" err="1"/>
              <a:t>ezüstéremmel</a:t>
            </a:r>
            <a:r>
              <a:rPr lang="en-US" altLang="en-HU" dirty="0"/>
              <a:t> </a:t>
            </a:r>
            <a:r>
              <a:rPr lang="en-US" altLang="en-HU" dirty="0" err="1"/>
              <a:t>tért</a:t>
            </a:r>
            <a:r>
              <a:rPr lang="en-US" altLang="en-HU" dirty="0"/>
              <a:t> </a:t>
            </a:r>
            <a:r>
              <a:rPr lang="en-US" altLang="en-HU" dirty="0" err="1"/>
              <a:t>haza</a:t>
            </a:r>
            <a:r>
              <a:rPr lang="en-US" altLang="en-HU" dirty="0"/>
              <a:t>.</a:t>
            </a:r>
          </a:p>
          <a:p>
            <a:pPr>
              <a:buFontTx/>
              <a:buNone/>
            </a:pPr>
            <a:r>
              <a:rPr lang="en-US" altLang="en-HU" dirty="0"/>
              <a:t/>
            </a:r>
            <a:br>
              <a:rPr lang="en-US" altLang="en-HU" dirty="0"/>
            </a:br>
            <a:endParaRPr lang="en-US" altLang="en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FC0AA65-5FE0-BF4D-A52B-F5C7EC2B8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en-HU"/>
              <a:t>Szerzett érmek:</a:t>
            </a:r>
            <a:endParaRPr lang="en-US" altLang="en-HU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06FB37B-FAE3-A647-BE75-23A2F041C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HU" sz="2200" b="1" dirty="0">
                <a:hlinkClick r:id="rId2" tooltip="Olimpiai játékok"/>
              </a:rPr>
              <a:t>Olimpiai játékok</a:t>
            </a:r>
            <a:r>
              <a:rPr lang="hu-HU" altLang="en-HU" sz="2200" b="1" dirty="0"/>
              <a:t>	</a:t>
            </a:r>
            <a:r>
              <a:rPr lang="en-US" altLang="en-HU" sz="2200" b="1" dirty="0" err="1"/>
              <a:t>arany</a:t>
            </a:r>
            <a:r>
              <a:rPr lang="hu-HU" altLang="en-HU" sz="2200" dirty="0"/>
              <a:t>	</a:t>
            </a:r>
            <a:r>
              <a:rPr lang="en-US" altLang="en-HU" sz="2200" dirty="0">
                <a:hlinkClick r:id="rId3" tooltip="2024. évi nyári olimpiai játékok"/>
              </a:rPr>
              <a:t>2024, Párizs</a:t>
            </a:r>
            <a:r>
              <a:rPr lang="hu-HU" altLang="en-HU" sz="2200" dirty="0"/>
              <a:t>	</a:t>
            </a:r>
            <a:r>
              <a:rPr lang="en-US" altLang="en-HU" sz="2200" dirty="0">
                <a:hlinkClick r:id="rId4" tooltip="Férfi 200 méteres hátúszás a 2024. évi nyári olimpiai játékokon"/>
              </a:rPr>
              <a:t>200 m hát</a:t>
            </a:r>
            <a:endParaRPr lang="hu-HU" altLang="en-HU" sz="2200" dirty="0"/>
          </a:p>
          <a:p>
            <a:pPr>
              <a:lnSpc>
                <a:spcPct val="80000"/>
              </a:lnSpc>
            </a:pPr>
            <a:endParaRPr lang="en-US" altLang="en-HU" sz="2200" dirty="0"/>
          </a:p>
          <a:p>
            <a:pPr>
              <a:lnSpc>
                <a:spcPct val="80000"/>
              </a:lnSpc>
            </a:pPr>
            <a:r>
              <a:rPr lang="en-US" altLang="en-HU" sz="2200" b="1" dirty="0">
                <a:hlinkClick r:id="rId5" tooltip="Úszó-világbajnokság"/>
              </a:rPr>
              <a:t>Világbajnokság</a:t>
            </a:r>
            <a:r>
              <a:rPr lang="hu-HU" altLang="en-HU" sz="2200" b="1" dirty="0"/>
              <a:t>	</a:t>
            </a:r>
            <a:r>
              <a:rPr lang="en-US" altLang="en-HU" sz="2200" b="1" dirty="0" err="1"/>
              <a:t>arany</a:t>
            </a:r>
            <a:r>
              <a:rPr lang="hu-HU" altLang="en-HU" sz="2200" dirty="0"/>
              <a:t>	</a:t>
            </a:r>
            <a:r>
              <a:rPr lang="en-US" altLang="en-HU" sz="2200" dirty="0">
                <a:hlinkClick r:id="rId6" tooltip="2023-as úszó-világbajnokság"/>
              </a:rPr>
              <a:t>2023, Fukuoka</a:t>
            </a:r>
            <a:r>
              <a:rPr lang="hu-HU" altLang="en-HU" sz="2200" dirty="0"/>
              <a:t>	  </a:t>
            </a:r>
            <a:r>
              <a:rPr lang="en-US" altLang="en-HU" sz="2200" dirty="0">
                <a:hlinkClick r:id="rId7" tooltip="Férfi 200 méteres hátúszás a 2023-as úszó-világbajnokságon (a lap nem létezik)"/>
              </a:rPr>
              <a:t>200 m hát</a:t>
            </a:r>
            <a:endParaRPr lang="hu-HU" altLang="en-HU" sz="2200" dirty="0"/>
          </a:p>
          <a:p>
            <a:pPr>
              <a:lnSpc>
                <a:spcPct val="80000"/>
              </a:lnSpc>
            </a:pPr>
            <a:endParaRPr lang="en-US" altLang="en-HU" sz="2200" dirty="0"/>
          </a:p>
          <a:p>
            <a:pPr>
              <a:lnSpc>
                <a:spcPct val="80000"/>
              </a:lnSpc>
            </a:pPr>
            <a:r>
              <a:rPr lang="en-US" altLang="en-HU" sz="2200" b="1" dirty="0">
                <a:hlinkClick r:id="rId8" tooltip="Úszó-Európa-bajnokság"/>
              </a:rPr>
              <a:t>Eur</a:t>
            </a:r>
            <a:r>
              <a:rPr lang="hu-HU" altLang="en-HU" sz="2200" b="1" dirty="0">
                <a:hlinkClick r:id="rId8" tooltip="Úszó-Európa-bajnokság"/>
              </a:rPr>
              <a:t>.</a:t>
            </a:r>
            <a:r>
              <a:rPr lang="en-US" altLang="en-HU" sz="2200" b="1" dirty="0">
                <a:hlinkClick r:id="rId8" tooltip="Úszó-Európa-bajnokság"/>
              </a:rPr>
              <a:t>-bajnokság</a:t>
            </a:r>
            <a:r>
              <a:rPr lang="hu-HU" altLang="en-HU" sz="2200" b="1" dirty="0"/>
              <a:t>	</a:t>
            </a:r>
            <a:r>
              <a:rPr lang="en-US" altLang="en-HU" sz="2200" b="1" dirty="0" err="1"/>
              <a:t>arany</a:t>
            </a:r>
            <a:r>
              <a:rPr lang="hu-HU" altLang="en-HU" sz="2200" dirty="0"/>
              <a:t>	</a:t>
            </a:r>
            <a:r>
              <a:rPr lang="en-US" altLang="en-HU" sz="2200" dirty="0">
                <a:hlinkClick r:id="rId9" tooltip="2022-es úszó-Európa-bajnokság"/>
              </a:rPr>
              <a:t>2022, Róma</a:t>
            </a:r>
            <a:r>
              <a:rPr lang="hu-HU" altLang="en-HU" sz="2200" dirty="0"/>
              <a:t>	</a:t>
            </a:r>
            <a:r>
              <a:rPr lang="en-US" altLang="en-HU" sz="2200" dirty="0">
                <a:hlinkClick r:id="rId10" tooltip="Férfi 200 méteres vegyesúszás a 2022-es úszó-Európa-bajnokságon (a lap nem létezik)"/>
              </a:rPr>
              <a:t>200 m vegyes</a:t>
            </a:r>
            <a:endParaRPr lang="en-US" altLang="en-HU" sz="2200" dirty="0"/>
          </a:p>
          <a:p>
            <a:pPr>
              <a:lnSpc>
                <a:spcPct val="80000"/>
              </a:lnSpc>
            </a:pPr>
            <a:endParaRPr lang="en-US" altLang="en-HU" sz="2200" dirty="0"/>
          </a:p>
          <a:p>
            <a:pPr>
              <a:lnSpc>
                <a:spcPct val="80000"/>
              </a:lnSpc>
            </a:pPr>
            <a:r>
              <a:rPr lang="hu-HU" altLang="en-HU" sz="2200" b="1" dirty="0"/>
              <a:t>Belgrád</a:t>
            </a:r>
            <a:r>
              <a:rPr lang="hu-HU" altLang="en-HU" sz="2200" dirty="0"/>
              <a:t>		</a:t>
            </a:r>
            <a:r>
              <a:rPr lang="en-US" altLang="en-HU" sz="2200" b="1" dirty="0" err="1"/>
              <a:t>arany</a:t>
            </a:r>
            <a:r>
              <a:rPr lang="en-US" altLang="en-HU" sz="2200" b="1" dirty="0"/>
              <a:t> </a:t>
            </a:r>
            <a:r>
              <a:rPr lang="hu-HU" altLang="en-HU" sz="2200" b="1" dirty="0"/>
              <a:t>	</a:t>
            </a:r>
            <a:r>
              <a:rPr lang="en-US" altLang="en-HU" sz="2200" dirty="0">
                <a:hlinkClick r:id="rId11" tooltip="2024-es úszó-Európa-bajnokság"/>
              </a:rPr>
              <a:t>2024, Belgrád</a:t>
            </a:r>
            <a:r>
              <a:rPr lang="en-US" altLang="en-HU" sz="2200" dirty="0"/>
              <a:t> </a:t>
            </a:r>
            <a:r>
              <a:rPr lang="hu-HU" altLang="en-HU" sz="2200" dirty="0"/>
              <a:t>	</a:t>
            </a:r>
            <a:r>
              <a:rPr lang="en-US" altLang="en-HU" sz="2200" dirty="0">
                <a:hlinkClick r:id="rId12" tooltip="Vegyes 4 × 100 méteres gyorsúszás a 2024-es úszó-Európa-bajnokságon (a lap nem létezik)"/>
              </a:rPr>
              <a:t>4 × 100 m gyors</a:t>
            </a:r>
            <a:endParaRPr lang="en-US" altLang="en-HU" sz="2200" dirty="0"/>
          </a:p>
          <a:p>
            <a:pPr>
              <a:lnSpc>
                <a:spcPct val="80000"/>
              </a:lnSpc>
            </a:pPr>
            <a:endParaRPr lang="en-US" altLang="en-HU" sz="2200" dirty="0"/>
          </a:p>
          <a:p>
            <a:pPr>
              <a:lnSpc>
                <a:spcPct val="80000"/>
              </a:lnSpc>
            </a:pPr>
            <a:r>
              <a:rPr lang="hu-HU" altLang="en-HU" sz="2200" b="1" dirty="0"/>
              <a:t>Belgrád</a:t>
            </a:r>
            <a:r>
              <a:rPr lang="hu-HU" altLang="en-HU" sz="2200" dirty="0"/>
              <a:t>		</a:t>
            </a:r>
            <a:r>
              <a:rPr lang="en-US" altLang="en-HU" sz="2200" b="1" dirty="0" err="1"/>
              <a:t>arany</a:t>
            </a:r>
            <a:r>
              <a:rPr lang="en-US" altLang="en-HU" sz="2200" b="1" dirty="0"/>
              <a:t> </a:t>
            </a:r>
            <a:r>
              <a:rPr lang="hu-HU" altLang="en-HU" sz="2200" b="1" dirty="0"/>
              <a:t>	</a:t>
            </a:r>
            <a:r>
              <a:rPr lang="en-US" altLang="en-HU" sz="2200" dirty="0">
                <a:hlinkClick r:id="rId11" tooltip="2024-es úszó-Európa-bajnokság"/>
              </a:rPr>
              <a:t>2024, Belgrád</a:t>
            </a:r>
            <a:r>
              <a:rPr lang="en-US" altLang="en-HU" sz="2200" dirty="0"/>
              <a:t> </a:t>
            </a:r>
            <a:r>
              <a:rPr lang="hu-HU" altLang="en-HU" sz="2200" dirty="0"/>
              <a:t>	</a:t>
            </a:r>
            <a:r>
              <a:rPr lang="en-US" altLang="en-HU" sz="2200" dirty="0">
                <a:hlinkClick r:id="rId13" tooltip="Férfi 200 méteres vegyesúszás a 2024-es úszó-Európa-bajnokságon (a lap nem létezik)"/>
              </a:rPr>
              <a:t>200 m vegyes</a:t>
            </a:r>
            <a:endParaRPr lang="en-US" altLang="en-HU" sz="2200" dirty="0"/>
          </a:p>
          <a:p>
            <a:pPr>
              <a:lnSpc>
                <a:spcPct val="80000"/>
              </a:lnSpc>
            </a:pPr>
            <a:endParaRPr lang="en-US" altLang="en-HU" sz="2200" dirty="0"/>
          </a:p>
          <a:p>
            <a:pPr>
              <a:lnSpc>
                <a:spcPct val="80000"/>
              </a:lnSpc>
            </a:pPr>
            <a:endParaRPr lang="en-US" altLang="en-HU" sz="2200" dirty="0"/>
          </a:p>
          <a:p>
            <a:pPr>
              <a:lnSpc>
                <a:spcPct val="80000"/>
              </a:lnSpc>
            </a:pPr>
            <a:endParaRPr lang="en-US" altLang="en-HU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FC0AA65-5FE0-BF4D-A52B-F5C7EC2B8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04864"/>
            <a:ext cx="9144000" cy="1384300"/>
          </a:xfrm>
        </p:spPr>
        <p:txBody>
          <a:bodyPr/>
          <a:lstStyle/>
          <a:p>
            <a:pPr algn="ctr"/>
            <a:r>
              <a:rPr lang="hu-HU" altLang="en-HU" dirty="0"/>
              <a:t>Köszönöm a figyelmet!</a:t>
            </a:r>
            <a:endParaRPr lang="en-US" altLang="en-HU" dirty="0"/>
          </a:p>
        </p:txBody>
      </p:sp>
    </p:spTree>
    <p:extLst>
      <p:ext uri="{BB962C8B-B14F-4D97-AF65-F5344CB8AC3E}">
        <p14:creationId xmlns:p14="http://schemas.microsoft.com/office/powerpoint/2010/main" val="681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3B6F03-BE63-B358-CEFD-33AFDD359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Linkek a képekhez: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D33A74-7798-BCD2-5E88-E310E09E4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https://index.hu/sport/2024/parizs/2024/08/01/olimpia-uszas-kos-hubert-200-hat-donto/</a:t>
            </a:r>
            <a:endParaRPr lang="hu-HU" dirty="0"/>
          </a:p>
          <a:p>
            <a:r>
              <a:rPr lang="hu-HU" dirty="0">
                <a:hlinkClick r:id="rId3"/>
              </a:rPr>
              <a:t>https://index.hu/sport/uszas/2024/03/10/uszas-kos-hubert-ncaa-egyetemi-rekord-sarkany-zalan-bob-bowman/</a:t>
            </a:r>
            <a:endParaRPr lang="hu-HU" dirty="0"/>
          </a:p>
          <a:p>
            <a:r>
              <a:rPr lang="hu-HU" dirty="0">
                <a:hlinkClick r:id="rId4"/>
              </a:rPr>
              <a:t>https://story.hu/napi-friss/2024/08/02/kos-hubert-olimpiai-bajnok-csalad-aranyerem-uszo/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9577193"/>
      </p:ext>
    </p:extLst>
  </p:cSld>
  <p:clrMapOvr>
    <a:masterClrMapping/>
  </p:clrMapOvr>
</p:sld>
</file>

<file path=ppt/theme/theme1.xml><?xml version="1.0" encoding="utf-8"?>
<a:theme xmlns:a="http://schemas.openxmlformats.org/drawingml/2006/main" name="Óceán">
  <a:themeElements>
    <a:clrScheme name="Ó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Óceá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Ó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116</TotalTime>
  <Words>84</Words>
  <Application>Microsoft Office PowerPoint</Application>
  <PresentationFormat>Diavetítés a képernyőre (4:3 oldalarány)</PresentationFormat>
  <Paragraphs>34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Óceán</vt:lpstr>
      <vt:lpstr>Kós Hubert olimpiai, világ- és Európa-bajnok magyar úszó </vt:lpstr>
      <vt:lpstr>PowerPoint-bemutató</vt:lpstr>
      <vt:lpstr>PowerPoint-bemutató</vt:lpstr>
      <vt:lpstr>Első sikerek</vt:lpstr>
      <vt:lpstr>Szerzett érmek:</vt:lpstr>
      <vt:lpstr>Köszönöm a figyelmet!</vt:lpstr>
      <vt:lpstr>Linkek a képekhez:</vt:lpstr>
    </vt:vector>
  </TitlesOfParts>
  <Company>Torp.Corp.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Kós Hubert olimpiai, világ- és Európa-bajnok magyar úszó</dc:title>
  <dc:creator>Bebianyuka</dc:creator>
  <cp:lastModifiedBy>Tanar</cp:lastModifiedBy>
  <cp:revision>22</cp:revision>
  <dcterms:created xsi:type="dcterms:W3CDTF">2024-09-19T17:08:23Z</dcterms:created>
  <dcterms:modified xsi:type="dcterms:W3CDTF">2024-09-27T17:07:51Z</dcterms:modified>
</cp:coreProperties>
</file>