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A79767-65A3-2711-FEC7-045577CD2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/>
              <a:t>Illés Fanni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8E4A65A-C54B-057F-33DA-9564833E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4800" dirty="0"/>
              <a:t>Paralimpiai bajnok</a:t>
            </a:r>
          </a:p>
        </p:txBody>
      </p:sp>
    </p:spTree>
    <p:extLst>
      <p:ext uri="{BB962C8B-B14F-4D97-AF65-F5344CB8AC3E}">
        <p14:creationId xmlns:p14="http://schemas.microsoft.com/office/powerpoint/2010/main" val="35507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504B63-A54A-7E47-E17A-D560390C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1241"/>
            <a:ext cx="6873240" cy="919397"/>
          </a:xfrm>
        </p:spPr>
        <p:txBody>
          <a:bodyPr>
            <a:noAutofit/>
          </a:bodyPr>
          <a:lstStyle/>
          <a:p>
            <a:pPr algn="ctr"/>
            <a:r>
              <a:rPr lang="hu-HU" sz="6600" dirty="0"/>
              <a:t>Bemutató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96BE933-1A0E-5DE4-3C4D-7BE6B65B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70637"/>
            <a:ext cx="7199026" cy="4548047"/>
          </a:xfrm>
        </p:spPr>
        <p:txBody>
          <a:bodyPr>
            <a:normAutofit/>
          </a:bodyPr>
          <a:lstStyle/>
          <a:p>
            <a:r>
              <a:rPr lang="hu-HU" sz="2800" dirty="0"/>
              <a:t>Teljes név: Illés Fanni</a:t>
            </a:r>
          </a:p>
          <a:p>
            <a:r>
              <a:rPr lang="hu-HU" sz="2800" dirty="0"/>
              <a:t>Születési dátum: 1992. Május 1. (32 éves)</a:t>
            </a:r>
          </a:p>
          <a:p>
            <a:r>
              <a:rPr lang="hu-HU" sz="2800" dirty="0"/>
              <a:t>Születési hely: Keszthely, Magyarország</a:t>
            </a:r>
          </a:p>
          <a:p>
            <a:endParaRPr lang="hu-HU" sz="2800" dirty="0"/>
          </a:p>
          <a:p>
            <a:r>
              <a:rPr lang="hu-HU" sz="2800" b="1" dirty="0">
                <a:solidFill>
                  <a:srgbClr val="FF0000"/>
                </a:solidFill>
              </a:rPr>
              <a:t>„Holtan, kézfej és lábak nélkül születtem, mégis itt vagyok</a:t>
            </a:r>
            <a:r>
              <a:rPr lang="hu-HU" sz="2800" b="1" dirty="0"/>
              <a:t> </a:t>
            </a:r>
            <a:r>
              <a:rPr lang="hu-HU" sz="2800" dirty="0"/>
              <a:t>– mondta Illés Fanni </a:t>
            </a:r>
          </a:p>
          <a:p>
            <a:endParaRPr lang="hu-HU" sz="2800" dirty="0"/>
          </a:p>
          <a:p>
            <a:r>
              <a:rPr lang="hu-HU" sz="2800" dirty="0"/>
              <a:t>Kép: likebalaton.hu</a:t>
            </a:r>
          </a:p>
        </p:txBody>
      </p:sp>
      <p:pic>
        <p:nvPicPr>
          <p:cNvPr id="13" name="Kép helye 12">
            <a:extLst>
              <a:ext uri="{FF2B5EF4-FFF2-40B4-BE49-F238E27FC236}">
                <a16:creationId xmlns:a16="http://schemas.microsoft.com/office/drawing/2014/main" id="{977A6AD6-E406-AF7A-27B7-67C4E1E51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1189" y="695325"/>
            <a:ext cx="3674736" cy="5467350"/>
          </a:xfrm>
          <a:prstGeom prst="rect">
            <a:avLst/>
          </a:prstGeom>
        </p:spPr>
      </p:pic>
      <p:sp>
        <p:nvSpPr>
          <p:cNvPr id="12" name="Kép helye 10">
            <a:extLst>
              <a:ext uri="{FF2B5EF4-FFF2-40B4-BE49-F238E27FC236}">
                <a16:creationId xmlns:a16="http://schemas.microsoft.com/office/drawing/2014/main" id="{E4414F31-2540-045B-BC8A-84CD431EF841}"/>
              </a:ext>
            </a:extLst>
          </p:cNvPr>
          <p:cNvSpPr txBox="1">
            <a:spLocks/>
          </p:cNvSpPr>
          <p:nvPr/>
        </p:nvSpPr>
        <p:spPr>
          <a:xfrm>
            <a:off x="8171189" y="751241"/>
            <a:ext cx="3644962" cy="546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5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0AAD59-293A-E383-970C-E454E7CB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9797"/>
            <a:ext cx="6873240" cy="1024328"/>
          </a:xfrm>
        </p:spPr>
        <p:txBody>
          <a:bodyPr>
            <a:normAutofit/>
          </a:bodyPr>
          <a:lstStyle/>
          <a:p>
            <a:pPr algn="ctr"/>
            <a:r>
              <a:rPr lang="hu-HU" sz="6600" dirty="0"/>
              <a:t>Pályafutása</a:t>
            </a:r>
          </a:p>
        </p:txBody>
      </p:sp>
      <p:pic>
        <p:nvPicPr>
          <p:cNvPr id="5" name="Kép helye 4">
            <a:extLst>
              <a:ext uri="{FF2B5EF4-FFF2-40B4-BE49-F238E27FC236}">
                <a16:creationId xmlns:a16="http://schemas.microsoft.com/office/drawing/2014/main" id="{6905237A-CDAE-A11D-9F83-297DD044E1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1300" y="309797"/>
            <a:ext cx="4011613" cy="623864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606F4D6-6A88-5609-E6E6-BE3553197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745103"/>
            <a:ext cx="6873240" cy="4803100"/>
          </a:xfrm>
        </p:spPr>
        <p:txBody>
          <a:bodyPr>
            <a:normAutofit/>
          </a:bodyPr>
          <a:lstStyle/>
          <a:p>
            <a:r>
              <a:rPr lang="hu-HU" sz="2800" dirty="0"/>
              <a:t>2004-ben kezdett el úszni a gerincferdülése miatt, egy héten kétszer. A következő hónapokban az edzések száma megnőtt kettőről négyre, aztán négyről hatra, a végén már mindennap edzett, és másfél év múlva teljesítményével bekerült a </a:t>
            </a:r>
            <a:r>
              <a:rPr lang="hu-HU" sz="2800" dirty="0" err="1"/>
              <a:t>paraúszó</a:t>
            </a:r>
            <a:r>
              <a:rPr lang="hu-HU" sz="2800" dirty="0"/>
              <a:t>-válogatottba. Ekkor érezte azt, hogy </a:t>
            </a:r>
            <a:r>
              <a:rPr lang="hu-HU" sz="2800" b="1" dirty="0">
                <a:solidFill>
                  <a:schemeClr val="accent1"/>
                </a:solidFill>
              </a:rPr>
              <a:t>„rút kiskacsából hattyúvá vált”.</a:t>
            </a:r>
          </a:p>
          <a:p>
            <a:r>
              <a:rPr lang="hu-HU" sz="2800" dirty="0"/>
              <a:t>Kép: hu.wikipedia.org</a:t>
            </a:r>
          </a:p>
          <a:p>
            <a:endParaRPr lang="hu-H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9ACDAB-C780-527D-62D4-F4BF36BF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4754"/>
            <a:ext cx="6873240" cy="1244184"/>
          </a:xfrm>
        </p:spPr>
        <p:txBody>
          <a:bodyPr>
            <a:normAutofit/>
          </a:bodyPr>
          <a:lstStyle/>
          <a:p>
            <a:pPr algn="ctr"/>
            <a:r>
              <a:rPr lang="hu-HU" sz="6600" dirty="0"/>
              <a:t>Tanulmányai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125B464-2BBA-5851-72E8-C98FBDE88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06353"/>
            <a:ext cx="6873240" cy="4112331"/>
          </a:xfrm>
        </p:spPr>
        <p:txBody>
          <a:bodyPr>
            <a:normAutofit/>
          </a:bodyPr>
          <a:lstStyle/>
          <a:p>
            <a:r>
              <a:rPr lang="hu-HU" sz="2800" dirty="0"/>
              <a:t>Elsőként az ELTE Bölcsészettudományi Karára járt másfél évig, ahol irodalmat hallgatott. Majd a Társadalomtudományi Kar szociális munka szakára kezdett járni.</a:t>
            </a:r>
          </a:p>
          <a:p>
            <a:endParaRPr lang="hu-HU" sz="2800" dirty="0"/>
          </a:p>
          <a:p>
            <a:r>
              <a:rPr lang="hu-HU" sz="2800" dirty="0"/>
              <a:t>Kép: </a:t>
            </a:r>
            <a:r>
              <a:rPr lang="hu-HU" sz="2800" err="1"/>
              <a:t>funzine</a:t>
            </a:r>
            <a:r>
              <a:rPr lang="hu-HU" sz="2800"/>
              <a:t>.hu</a:t>
            </a:r>
            <a:endParaRPr lang="hu-HU" sz="2800" dirty="0"/>
          </a:p>
        </p:txBody>
      </p:sp>
      <p:sp>
        <p:nvSpPr>
          <p:cNvPr id="10" name="Kép helye 8">
            <a:extLst>
              <a:ext uri="{FF2B5EF4-FFF2-40B4-BE49-F238E27FC236}">
                <a16:creationId xmlns:a16="http://schemas.microsoft.com/office/drawing/2014/main" id="{4B4B9AD4-21BF-1F67-F2FA-C65C44891F5E}"/>
              </a:ext>
            </a:extLst>
          </p:cNvPr>
          <p:cNvSpPr txBox="1">
            <a:spLocks/>
          </p:cNvSpPr>
          <p:nvPr/>
        </p:nvSpPr>
        <p:spPr>
          <a:xfrm>
            <a:off x="7861238" y="695278"/>
            <a:ext cx="3644962" cy="546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Kép helye 12">
            <a:extLst>
              <a:ext uri="{FF2B5EF4-FFF2-40B4-BE49-F238E27FC236}">
                <a16:creationId xmlns:a16="http://schemas.microsoft.com/office/drawing/2014/main" id="{B3ED2613-08BF-113D-3940-B83BAB9C4824}"/>
              </a:ext>
            </a:extLst>
          </p:cNvPr>
          <p:cNvSpPr txBox="1">
            <a:spLocks/>
          </p:cNvSpPr>
          <p:nvPr/>
        </p:nvSpPr>
        <p:spPr>
          <a:xfrm>
            <a:off x="8013638" y="903641"/>
            <a:ext cx="3644962" cy="546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567947-DDC7-9190-2C09-5826A275B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139" y="3248181"/>
            <a:ext cx="4684354" cy="3122903"/>
          </a:xfrm>
          <a:prstGeom prst="rect">
            <a:avLst/>
          </a:prstGeom>
        </p:spPr>
      </p:pic>
      <p:sp>
        <p:nvSpPr>
          <p:cNvPr id="6" name="Kép helye 5">
            <a:extLst>
              <a:ext uri="{FF2B5EF4-FFF2-40B4-BE49-F238E27FC236}">
                <a16:creationId xmlns:a16="http://schemas.microsoft.com/office/drawing/2014/main" id="{8C42DFF9-44D2-51C0-75FB-1FEE5C662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37438" y="0"/>
            <a:ext cx="3644962" cy="5467443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5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4D4376-D24A-665E-C0AC-8DEE130A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9" y="0"/>
            <a:ext cx="6873240" cy="1903751"/>
          </a:xfrm>
        </p:spPr>
        <p:txBody>
          <a:bodyPr>
            <a:noAutofit/>
          </a:bodyPr>
          <a:lstStyle/>
          <a:p>
            <a:pPr algn="ctr"/>
            <a:r>
              <a:rPr lang="hu-HU" sz="6600" dirty="0"/>
              <a:t>Versenyzői adatok</a:t>
            </a:r>
          </a:p>
        </p:txBody>
      </p:sp>
      <p:pic>
        <p:nvPicPr>
          <p:cNvPr id="5" name="Kép helye 4">
            <a:extLst>
              <a:ext uri="{FF2B5EF4-FFF2-40B4-BE49-F238E27FC236}">
                <a16:creationId xmlns:a16="http://schemas.microsoft.com/office/drawing/2014/main" id="{1C1153B2-32E6-839C-E553-078287F44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1300" y="354013"/>
            <a:ext cx="3644900" cy="5864225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7FD964E9-CFDD-EA7B-324B-3E9E088C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99" y="2098622"/>
            <a:ext cx="6873240" cy="4120061"/>
          </a:xfrm>
        </p:spPr>
        <p:txBody>
          <a:bodyPr>
            <a:normAutofit/>
          </a:bodyPr>
          <a:lstStyle/>
          <a:p>
            <a:r>
              <a:rPr lang="hu-HU" sz="2800" dirty="0"/>
              <a:t>Versenyszám: mellúszás, hátúszás, gyorsúszás</a:t>
            </a:r>
          </a:p>
          <a:p>
            <a:r>
              <a:rPr lang="hu-HU" sz="2800" dirty="0"/>
              <a:t>Klub: Vasas</a:t>
            </a:r>
          </a:p>
          <a:p>
            <a:r>
              <a:rPr lang="hu-HU" sz="2800" dirty="0"/>
              <a:t>Edző: Szabó Álmos</a:t>
            </a:r>
          </a:p>
          <a:p>
            <a:r>
              <a:rPr lang="hu-HU" sz="2800" dirty="0"/>
              <a:t>Négy paralimpiai játékokon </a:t>
            </a:r>
            <a:r>
              <a:rPr lang="hu-HU" sz="2800" b="1" dirty="0">
                <a:solidFill>
                  <a:schemeClr val="accent1"/>
                </a:solidFill>
              </a:rPr>
              <a:t>2008. Peking, 2012. London, 2016. Rio de Janeiro, 2020. Tokió </a:t>
            </a:r>
            <a:r>
              <a:rPr lang="hu-HU" sz="2800" dirty="0"/>
              <a:t>képviselte Magyarországot.</a:t>
            </a:r>
          </a:p>
          <a:p>
            <a:r>
              <a:rPr lang="hu-HU" sz="2800" dirty="0"/>
              <a:t>Kép: illesfanni.hu</a:t>
            </a:r>
          </a:p>
        </p:txBody>
      </p:sp>
    </p:spTree>
    <p:extLst>
      <p:ext uri="{BB962C8B-B14F-4D97-AF65-F5344CB8AC3E}">
        <p14:creationId xmlns:p14="http://schemas.microsoft.com/office/powerpoint/2010/main" val="30149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3340A8-F030-23C6-78D6-BCF2A5CB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9777"/>
            <a:ext cx="6873240" cy="84444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dirty="0"/>
              <a:t>Érmei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20BA488-A15B-2343-C9D2-D7D3EE5B6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184223"/>
            <a:ext cx="8304126" cy="5467443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>
                <a:solidFill>
                  <a:schemeClr val="accent3"/>
                </a:solidFill>
              </a:rPr>
              <a:t>Arany:</a:t>
            </a:r>
            <a:r>
              <a:rPr lang="hu-HU" sz="2800" dirty="0"/>
              <a:t> 2020., Tokió 100m mell, </a:t>
            </a:r>
          </a:p>
          <a:p>
            <a:r>
              <a:rPr lang="hu-HU" sz="2800" dirty="0"/>
              <a:t>2019., London 100m mell     Kép: nlc.hu</a:t>
            </a:r>
          </a:p>
          <a:p>
            <a:r>
              <a:rPr lang="hu-HU" sz="2800" dirty="0"/>
              <a:t>2021., </a:t>
            </a:r>
            <a:r>
              <a:rPr lang="hu-HU" sz="2800" dirty="0" err="1"/>
              <a:t>Funchal</a:t>
            </a:r>
            <a:r>
              <a:rPr lang="hu-HU" sz="2800" dirty="0"/>
              <a:t> 100m mell     </a:t>
            </a:r>
            <a:r>
              <a:rPr lang="hu-HU" sz="2800" dirty="0" err="1"/>
              <a:t>wondex.hul</a:t>
            </a:r>
            <a:r>
              <a:rPr lang="hu-HU" sz="2800" dirty="0"/>
              <a:t>    </a:t>
            </a:r>
          </a:p>
          <a:p>
            <a:r>
              <a:rPr lang="hu-HU" sz="2800" dirty="0"/>
              <a:t>2018 Dublin 100m mell          olimpic-museum.org</a:t>
            </a:r>
          </a:p>
          <a:p>
            <a:r>
              <a:rPr lang="hu-HU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Ezüst:</a:t>
            </a:r>
            <a:r>
              <a:rPr lang="hu-HU" sz="2800" dirty="0"/>
              <a:t> 2024., Párizs 100m mell</a:t>
            </a:r>
          </a:p>
          <a:p>
            <a:r>
              <a:rPr lang="en-US" sz="2800" dirty="0"/>
              <a:t>202</a:t>
            </a:r>
            <a:r>
              <a:rPr lang="hu-HU" sz="2800" dirty="0"/>
              <a:t>1.,</a:t>
            </a:r>
            <a:r>
              <a:rPr lang="en-US" sz="2800" dirty="0"/>
              <a:t> Funchal</a:t>
            </a:r>
            <a:r>
              <a:rPr lang="hu-HU" sz="2800" dirty="0"/>
              <a:t> 4x 100m gyors</a:t>
            </a:r>
            <a:endParaRPr lang="en-US" sz="2800" dirty="0"/>
          </a:p>
          <a:p>
            <a:r>
              <a:rPr lang="pt-BR" sz="2800" dirty="0"/>
              <a:t>2024</a:t>
            </a:r>
            <a:r>
              <a:rPr lang="hu-HU" sz="2800" dirty="0"/>
              <a:t>.,</a:t>
            </a:r>
            <a:r>
              <a:rPr lang="pt-BR" sz="2800" dirty="0"/>
              <a:t> Madeira</a:t>
            </a:r>
            <a:r>
              <a:rPr lang="hu-HU" sz="2800" dirty="0"/>
              <a:t> 100m mell</a:t>
            </a:r>
          </a:p>
          <a:p>
            <a:r>
              <a:rPr lang="hu-HU" sz="2800" b="1" dirty="0">
                <a:solidFill>
                  <a:schemeClr val="accent2">
                    <a:lumMod val="75000"/>
                  </a:schemeClr>
                </a:solidFill>
              </a:rPr>
              <a:t>Bronz:</a:t>
            </a:r>
            <a:r>
              <a:rPr lang="hu-HU" sz="2800" dirty="0"/>
              <a:t> 2017, Mexikóváros 100m mell</a:t>
            </a:r>
          </a:p>
          <a:p>
            <a:r>
              <a:rPr lang="hu-HU" sz="2800" dirty="0"/>
              <a:t>2016., </a:t>
            </a:r>
            <a:r>
              <a:rPr lang="hu-HU" sz="2800" dirty="0" err="1"/>
              <a:t>Funchal</a:t>
            </a:r>
            <a:r>
              <a:rPr lang="hu-HU" sz="2800" dirty="0"/>
              <a:t> 100m mell</a:t>
            </a:r>
          </a:p>
          <a:p>
            <a:r>
              <a:rPr lang="hu-HU" sz="2800" dirty="0"/>
              <a:t>2016., </a:t>
            </a:r>
            <a:r>
              <a:rPr lang="hu-HU" sz="2800" dirty="0" err="1"/>
              <a:t>Funchal</a:t>
            </a:r>
            <a:r>
              <a:rPr lang="hu-HU" sz="2800" dirty="0"/>
              <a:t> 4x 100m vegyes</a:t>
            </a:r>
          </a:p>
          <a:p>
            <a:r>
              <a:rPr lang="hu-HU" sz="2800" dirty="0"/>
              <a:t>2014., Eindhoven 100m mell</a:t>
            </a:r>
          </a:p>
          <a:p>
            <a:r>
              <a:rPr lang="hu-HU" sz="2800" dirty="0"/>
              <a:t>2011., Berlin 100m mell</a:t>
            </a:r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11" name="Kép helye 10">
            <a:extLst>
              <a:ext uri="{FF2B5EF4-FFF2-40B4-BE49-F238E27FC236}">
                <a16:creationId xmlns:a16="http://schemas.microsoft.com/office/drawing/2014/main" id="{AC36C5FC-D8DD-D56B-9782-067293E309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8727" y="-98451"/>
            <a:ext cx="1965191" cy="27721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538EFD0-4E52-C1C4-7B85-78A25F77CD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037" y="4163118"/>
            <a:ext cx="2499495" cy="252292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3D17B4F-47E9-05C9-2F08-5332EC1AF7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532" y="2330568"/>
            <a:ext cx="2196863" cy="21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9F7A6D-11AA-014B-B4E8-17863EA9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9" y="399738"/>
            <a:ext cx="6873240" cy="1069298"/>
          </a:xfrm>
        </p:spPr>
        <p:txBody>
          <a:bodyPr>
            <a:normAutofit/>
          </a:bodyPr>
          <a:lstStyle/>
          <a:p>
            <a:pPr algn="ctr"/>
            <a:r>
              <a:rPr lang="hu-HU" sz="6600" dirty="0"/>
              <a:t>Érdekességek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4B2F41-CF78-4395-2F54-21B0565B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131" y="1657267"/>
            <a:ext cx="6633148" cy="4449845"/>
          </a:xfrm>
        </p:spPr>
        <p:txBody>
          <a:bodyPr>
            <a:normAutofit/>
          </a:bodyPr>
          <a:lstStyle/>
          <a:p>
            <a:r>
              <a:rPr lang="hu-HU" sz="2800" dirty="0"/>
              <a:t>Párja és edzője Szabó Álmos 2021 novemberében kérte meg Fanni kezét. 2022 nyarán szülte meg első és </a:t>
            </a:r>
            <a:r>
              <a:rPr lang="hu-HU" sz="2800" b="1" dirty="0">
                <a:solidFill>
                  <a:schemeClr val="accent1"/>
                </a:solidFill>
              </a:rPr>
              <a:t>egészséges</a:t>
            </a:r>
            <a:r>
              <a:rPr lang="hu-HU" sz="2800" dirty="0"/>
              <a:t> gyermekét.</a:t>
            </a:r>
          </a:p>
          <a:p>
            <a:endParaRPr lang="hu-HU" sz="2800" dirty="0"/>
          </a:p>
          <a:p>
            <a:r>
              <a:rPr lang="hu-HU" sz="2800" dirty="0"/>
              <a:t>Kép: dietaesfitnesz.hu </a:t>
            </a:r>
          </a:p>
          <a:p>
            <a:r>
              <a:rPr lang="hu-HU" sz="2800" dirty="0"/>
              <a:t>        noklapja.hu</a:t>
            </a:r>
          </a:p>
          <a:p>
            <a:r>
              <a:rPr lang="hu-HU" sz="2800" dirty="0"/>
              <a:t>         </a:t>
            </a:r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EAB4CA65-2FEC-745A-2ED0-0D935DBD13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5279" y="516406"/>
            <a:ext cx="3363658" cy="379113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3AD8646-7FC4-EC95-3969-D61ACC6C7C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561" y="3429755"/>
            <a:ext cx="3902439" cy="29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A22F1C-A271-886F-7243-2F649467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dirty="0"/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A49049F-F83B-FE73-DF07-5F5629781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000" dirty="0" err="1"/>
              <a:t>Készitette</a:t>
            </a:r>
            <a:r>
              <a:rPr lang="hu-HU" sz="2000" dirty="0"/>
              <a:t>: Gold Emese, </a:t>
            </a:r>
            <a:r>
              <a:rPr lang="hu-HU" sz="2000" dirty="0" err="1"/>
              <a:t>Ujcz</a:t>
            </a:r>
            <a:r>
              <a:rPr lang="hu-HU" sz="2000" dirty="0"/>
              <a:t> Dóra, Veres Luca, Magyar Viktória, </a:t>
            </a:r>
            <a:r>
              <a:rPr lang="hu-HU" sz="2000" dirty="0" err="1"/>
              <a:t>Sárossy</a:t>
            </a:r>
            <a:r>
              <a:rPr lang="hu-HU" sz="2000" dirty="0"/>
              <a:t> Dorottya</a:t>
            </a:r>
          </a:p>
          <a:p>
            <a:endParaRPr lang="hu-HU" dirty="0"/>
          </a:p>
          <a:p>
            <a:r>
              <a:rPr lang="hu-HU" sz="1800" dirty="0"/>
              <a:t>Kép: e-kepeslap.hu, cicafanoldal.gportal.hu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2B459D-48C5-9BBE-0CC0-BB9409D9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275" y="4318416"/>
            <a:ext cx="2634131" cy="205257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1FD595F-D59F-77F3-AB49-01697556FF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43" y="442821"/>
            <a:ext cx="2898282" cy="21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2343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190</TotalTime>
  <Words>326</Words>
  <Application>Microsoft Office PowerPoint</Application>
  <PresentationFormat>Szélesvásznú</PresentationFormat>
  <Paragraphs>46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Kondenzcsík</vt:lpstr>
      <vt:lpstr>Illés Fanni</vt:lpstr>
      <vt:lpstr>Bemutató</vt:lpstr>
      <vt:lpstr>Pályafutása</vt:lpstr>
      <vt:lpstr>Tanulmányai</vt:lpstr>
      <vt:lpstr>Versenyzői adatok</vt:lpstr>
      <vt:lpstr>Érmei</vt:lpstr>
      <vt:lpstr>Érdekességek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Illés Fanni</dc:title>
  <dc:creator>6206a181-9711-4fc9-a6a6-7ffe7e279b07@m365.edu.hu</dc:creator>
  <cp:lastModifiedBy>Szuna Attila György</cp:lastModifiedBy>
  <cp:revision>9</cp:revision>
  <dcterms:created xsi:type="dcterms:W3CDTF">2024-09-21T13:44:39Z</dcterms:created>
  <dcterms:modified xsi:type="dcterms:W3CDTF">2024-10-04T06:37:56Z</dcterms:modified>
</cp:coreProperties>
</file>