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lte.hu/content/halasz-bence-az-elte-sport-arca.t.31066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860264" y="1184950"/>
            <a:ext cx="8361229" cy="1238210"/>
          </a:xfrm>
        </p:spPr>
        <p:txBody>
          <a:bodyPr/>
          <a:lstStyle/>
          <a:p>
            <a:r>
              <a:rPr lang="hu-HU" dirty="0"/>
              <a:t>Halász </a:t>
            </a:r>
            <a:r>
              <a:rPr lang="hu-HU" dirty="0" err="1"/>
              <a:t>bence</a:t>
            </a:r>
            <a:endParaRPr lang="hu-HU" dirty="0"/>
          </a:p>
        </p:txBody>
      </p:sp>
      <p:pic>
        <p:nvPicPr>
          <p:cNvPr id="1026" name="Picture 2" descr="Halász Bence az ELTE Sport ar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0128" y="2569464"/>
            <a:ext cx="3915224" cy="254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6812280" y="3209544"/>
            <a:ext cx="3310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kalapácsvető</a:t>
            </a:r>
          </a:p>
        </p:txBody>
      </p:sp>
    </p:spTree>
    <p:extLst>
      <p:ext uri="{BB962C8B-B14F-4D97-AF65-F5344CB8AC3E}">
        <p14:creationId xmlns:p14="http://schemas.microsoft.com/office/powerpoint/2010/main" val="3227037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Sportág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71600" y="2981120"/>
            <a:ext cx="9601200" cy="3581400"/>
          </a:xfrm>
        </p:spPr>
        <p:txBody>
          <a:bodyPr>
            <a:normAutofit/>
          </a:bodyPr>
          <a:lstStyle/>
          <a:p>
            <a:r>
              <a:rPr lang="hu-HU" sz="2800" dirty="0"/>
              <a:t>kalapácsvetés</a:t>
            </a:r>
          </a:p>
          <a:p>
            <a:pPr lvl="1"/>
            <a:r>
              <a:rPr lang="hu-HU" sz="2800" dirty="0"/>
              <a:t>atlétika</a:t>
            </a:r>
          </a:p>
          <a:p>
            <a:pPr lvl="1"/>
            <a:r>
              <a:rPr lang="hu-HU" sz="2800" dirty="0"/>
              <a:t>dobószám</a:t>
            </a:r>
          </a:p>
          <a:p>
            <a:pPr lvl="1"/>
            <a:r>
              <a:rPr lang="hu-HU" sz="2800" dirty="0"/>
              <a:t>7,26 kg a súlya</a:t>
            </a:r>
          </a:p>
          <a:p>
            <a:pPr lvl="1"/>
            <a:r>
              <a:rPr lang="hu-HU" sz="2800" dirty="0"/>
              <a:t>121,3 cm hosszú</a:t>
            </a:r>
          </a:p>
        </p:txBody>
      </p:sp>
      <p:pic>
        <p:nvPicPr>
          <p:cNvPr id="3074" name="Picture 2" descr="Olimpiai arculat - Párizs 2024&#10;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094976" y="278892"/>
            <a:ext cx="1918130" cy="189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5428" y="278892"/>
            <a:ext cx="4393124" cy="222665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7186" y="2619844"/>
            <a:ext cx="3542732" cy="413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414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Halász Bence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Kiskunhalason született 1997-ben</a:t>
            </a:r>
          </a:p>
          <a:p>
            <a:r>
              <a:rPr lang="hu-HU" dirty="0"/>
              <a:t> 2013. évi nyári európai ifjúsági olimpiai fesztivál 	</a:t>
            </a:r>
          </a:p>
          <a:p>
            <a:pPr lvl="1"/>
            <a:r>
              <a:rPr lang="hu-HU" dirty="0"/>
              <a:t>aranyérem: kalapácsvetés, diszkoszvetés első</a:t>
            </a:r>
          </a:p>
          <a:p>
            <a:r>
              <a:rPr lang="hu-HU" dirty="0"/>
              <a:t>2018 Berlin, Európa Bajnokság</a:t>
            </a:r>
          </a:p>
          <a:p>
            <a:pPr lvl="1"/>
            <a:r>
              <a:rPr lang="hu-HU" dirty="0"/>
              <a:t>aranyérem</a:t>
            </a:r>
          </a:p>
          <a:p>
            <a:r>
              <a:rPr lang="hu-HU" dirty="0"/>
              <a:t>2023 Budapest, Világbajnokság</a:t>
            </a:r>
          </a:p>
          <a:p>
            <a:pPr lvl="1"/>
            <a:r>
              <a:rPr lang="hu-HU" dirty="0"/>
              <a:t>bronzérem</a:t>
            </a:r>
          </a:p>
          <a:p>
            <a:r>
              <a:rPr lang="hu-HU" dirty="0"/>
              <a:t>2024 Párizs, Olimpia</a:t>
            </a:r>
          </a:p>
          <a:p>
            <a:pPr lvl="1"/>
            <a:r>
              <a:rPr lang="hu-HU" dirty="0"/>
              <a:t>ezüstérem</a:t>
            </a:r>
          </a:p>
          <a:p>
            <a:pPr marL="342900" lvl="1" indent="-342900"/>
            <a:endParaRPr lang="hu-HU" dirty="0"/>
          </a:p>
          <a:p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1036" y="886968"/>
            <a:ext cx="3321474" cy="478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538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2024. PÁRIZSI OLIMPIA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71600" y="1475094"/>
            <a:ext cx="5394960" cy="3581400"/>
          </a:xfrm>
        </p:spPr>
        <p:txBody>
          <a:bodyPr/>
          <a:lstStyle/>
          <a:p>
            <a:r>
              <a:rPr lang="hu-HU" dirty="0"/>
              <a:t>A születésnapján lett ezüstérmes.</a:t>
            </a:r>
          </a:p>
          <a:p>
            <a:r>
              <a:rPr lang="hu-HU" dirty="0"/>
              <a:t>79,97 métert dobott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2046" y="0"/>
            <a:ext cx="1869954" cy="1863528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4702" y="3092535"/>
            <a:ext cx="3867106" cy="3530836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3382" y="2957622"/>
            <a:ext cx="5961250" cy="374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179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71600" y="676656"/>
            <a:ext cx="9601200" cy="1485900"/>
          </a:xfrm>
        </p:spPr>
        <p:txBody>
          <a:bodyPr/>
          <a:lstStyle/>
          <a:p>
            <a:r>
              <a:rPr lang="hu-HU" dirty="0"/>
              <a:t>Források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1408176"/>
          </a:xfrm>
        </p:spPr>
        <p:txBody>
          <a:bodyPr/>
          <a:lstStyle/>
          <a:p>
            <a:r>
              <a:rPr lang="hu-HU" dirty="0">
                <a:hlinkClick r:id="rId2"/>
              </a:rPr>
              <a:t>https://www.elte.hu/content/halasz-bence-az-elte-sport-arca.t.31066</a:t>
            </a:r>
            <a:endParaRPr lang="hu-HU" dirty="0"/>
          </a:p>
          <a:p>
            <a:r>
              <a:rPr lang="hu-HU" dirty="0"/>
              <a:t>m4sport.hu</a:t>
            </a:r>
          </a:p>
          <a:p>
            <a:r>
              <a:rPr lang="hu-HU" dirty="0" err="1"/>
              <a:t>Wikipedia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1682496" y="4471416"/>
            <a:ext cx="3383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/>
              <a:t>Készítette: 5.b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15446594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Körülvágás</Template>
  <TotalTime>26</TotalTime>
  <Words>89</Words>
  <Application>Microsoft Office PowerPoint</Application>
  <PresentationFormat>Szélesvásznú</PresentationFormat>
  <Paragraphs>26</Paragraphs>
  <Slides>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7" baseType="lpstr">
      <vt:lpstr>Franklin Gothic Book</vt:lpstr>
      <vt:lpstr>Crop</vt:lpstr>
      <vt:lpstr>Halász bence</vt:lpstr>
      <vt:lpstr>Sportág</vt:lpstr>
      <vt:lpstr>Halász Bence</vt:lpstr>
      <vt:lpstr>2024. PÁRIZSI OLIMPIA</vt:lpstr>
      <vt:lpstr>Források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Halász bence</dc:title>
  <dc:creator>Dorottya Fehér</dc:creator>
  <cp:lastModifiedBy>Szuna Attila György</cp:lastModifiedBy>
  <cp:revision>7</cp:revision>
  <dcterms:created xsi:type="dcterms:W3CDTF">2024-09-26T02:48:17Z</dcterms:created>
  <dcterms:modified xsi:type="dcterms:W3CDTF">2024-10-04T06:39:19Z</dcterms:modified>
</cp:coreProperties>
</file>