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C8621-8EB8-1788-5F30-7871E557C7A1}" v="127" dt="2024-09-25T17:08:56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E6A828-D158-4D78-838B-B9BA1F4B0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27CA7A0-4AB8-4F65-B033-8FBA97883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EB08A1C-4E12-4FF9-827A-8A6B9B403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A7FC09-67DB-43DE-BE6B-E99277C29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FDCC706-A77B-4FD7-9389-C8AE3E1E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30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56DCAC-A921-4E3E-8E40-F6BBE6E4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533CD37-5E61-4197-B923-5EE74BD6E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C1E9500-C41B-41CD-A104-C228D835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AB90E37-0585-4623-9FC9-A0DFFD67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2ED06FC-08C1-4E9C-80E1-E994E5E7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15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6A031E8-2286-4CD9-A8CC-4736D1F5E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F7B4CE8-603F-4AB7-9586-D223B90AE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0F047FD-F1E4-4FA3-9964-864E990E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C15E42D-48AF-4640-B2D7-6BCB6E06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BD41441-0CCD-48EB-9EF2-40291E75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54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BDA422-1CF4-41DE-A98E-DAFAACE6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EB9739-42A8-4E42-AC7D-5F3D66FAC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32740C-9244-4AE3-B613-BC66F1797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8E496-12CA-45C9-9D1E-0D6B9B7C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1702A87-162A-46E4-944A-5363D57DE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60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3A2CF8-01C6-4D55-BE8F-4E2EB423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6122337-7F62-48F9-A104-1B46DD15D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2418EA-E88A-412D-BC38-FC7F1BC8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4411BB-238E-43FF-B452-C36E3699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5506805-A223-418F-B244-4BB8B98D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99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004A26-6AFA-4683-824D-5F7FCA1E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9A36D8-DE1C-45B1-842F-510B2EDD5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3EC9B9A-4A51-48A4-8BF1-43DC74733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40CC8DF-3F86-4D32-B901-B3C5CD73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97DC6F0-42BC-4FE2-AFCA-051BFF6A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23D3683-C8DA-4AAA-B0D4-BDBBBB97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78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375955-D99B-45BF-82F7-A05154F4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898763F-730B-4985-A6D5-8CC9F017E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6C19AE3-AB1A-4017-AAEC-6EB6A98BB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0DEF30A-3B0F-4BEC-8114-801C05B7C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C48E578-B2DC-4BF1-8A05-17CD2B6A2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C551DDF-4C8D-4DDF-8B67-3E7F938F2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F39C942-DBE6-4B37-AA9E-F30F1362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552F66E-9F9E-40AA-A002-4A3FFA63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262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764EE5-A750-4A8B-9F14-7E28AA792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6FB6EE7-2FD8-4F06-87FF-C8E0CB40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2819728-3A5E-4290-ADB5-1EEC38F1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0B3DE67-302C-44B4-8D0F-378F2B95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152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57EA1E5-3094-48FA-ADA1-D1F126C19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E11B1C7-B41B-4852-AE35-C522DE21C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433DBE6-EB72-4300-A834-18544DEC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84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8E850E-F15D-45A9-9996-99AE98A54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1577D5-C103-42C9-97CC-C52960E97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0B9C1EB-3823-4363-9E0E-A447EDFB0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E6B2295-4F69-4FA1-B4E6-18E52804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93C2E8A-98E1-4601-A71C-47676BF2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06930BA-CF16-4039-9D5D-67050376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977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D02E82-78C0-4871-911B-9CCFE6FB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B6C0DA7-97BE-4200-878E-788A5DDCB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6526086-04C0-4CAD-9122-79ABAF681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DD836F2-90BF-4415-8753-6CEAA3CB3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94ECD24-3BAA-4AAA-8FF8-9DE94C06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8191417-2788-4D76-88DD-84C0208A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794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BC4F117-3553-4525-A35C-598FB6A3C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941A6D2-B01C-4967-AE9D-BB92929CE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147576-C664-47E9-90E3-EB14A5E8C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7A1D8-0F12-489D-9481-69710436A2E8}" type="datetimeFigureOut">
              <a:rPr lang="hu-HU" smtClean="0"/>
              <a:t>2024. 10. 02.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121A09-BB74-4B85-812A-3B7B265C0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EA7FDEA-5909-4D2A-8453-FF9AF32A0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361A-AC64-4406-88A0-D9A52262BB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18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28CF84-6DFA-4CFB-9F29-B272ABCF6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4566" y="3120816"/>
            <a:ext cx="9144000" cy="2387600"/>
          </a:xfrm>
        </p:spPr>
        <p:txBody>
          <a:bodyPr/>
          <a:lstStyle/>
          <a:p>
            <a:r>
              <a:rPr lang="hu-HU" b="1" err="1">
                <a:latin typeface="Kristen ITC"/>
              </a:rPr>
              <a:t>Csipes</a:t>
            </a:r>
            <a:r>
              <a:rPr lang="hu-HU" b="1" dirty="0">
                <a:latin typeface="Kristen ITC"/>
              </a:rPr>
              <a:t> Tamara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B38200B-D1AE-4D83-AB94-46B009154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48264" y="5514227"/>
            <a:ext cx="9144000" cy="1655762"/>
          </a:xfrm>
        </p:spPr>
        <p:txBody>
          <a:bodyPr/>
          <a:lstStyle/>
          <a:p>
            <a:r>
              <a:rPr lang="hu-HU" dirty="0"/>
              <a:t>Kajakozó</a:t>
            </a:r>
          </a:p>
        </p:txBody>
      </p:sp>
    </p:spTree>
    <p:extLst>
      <p:ext uri="{BB962C8B-B14F-4D97-AF65-F5344CB8AC3E}">
        <p14:creationId xmlns:p14="http://schemas.microsoft.com/office/powerpoint/2010/main" val="127424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A69C2A-1C3B-4D91-9802-056E18549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55" y="3060347"/>
            <a:ext cx="10515600" cy="1325563"/>
          </a:xfrm>
        </p:spPr>
        <p:txBody>
          <a:bodyPr/>
          <a:lstStyle/>
          <a:p>
            <a:r>
              <a:rPr lang="hu-HU" b="1" dirty="0">
                <a:solidFill>
                  <a:schemeClr val="bg1"/>
                </a:solidFill>
                <a:latin typeface="Kristen ITC"/>
              </a:rPr>
              <a:t>Álltalános információk</a:t>
            </a:r>
            <a:endParaRPr lang="hu-HU" b="1">
              <a:solidFill>
                <a:schemeClr val="bg1"/>
              </a:solidFill>
              <a:latin typeface="Kristen ITC"/>
              <a:ea typeface="Calibri Light"/>
              <a:cs typeface="Calibri Ligh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18AEC8-844E-40B1-8EDC-D3C81C72A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56" y="4280958"/>
            <a:ext cx="10515600" cy="1672584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FFFFFF"/>
                </a:solidFill>
                <a:latin typeface="Kristen ITC"/>
              </a:rPr>
              <a:t>Született: Budapest, 1989. Augusztus 24.</a:t>
            </a:r>
          </a:p>
          <a:p>
            <a:r>
              <a:rPr lang="hu-HU" dirty="0">
                <a:solidFill>
                  <a:srgbClr val="FFFFFF"/>
                </a:solidFill>
                <a:latin typeface="Kristen ITC"/>
              </a:rPr>
              <a:t>Magassága: 178 cm.</a:t>
            </a:r>
          </a:p>
          <a:p>
            <a:endParaRPr lang="hu-HU" dirty="0">
              <a:solidFill>
                <a:srgbClr val="FFFFFF"/>
              </a:solidFill>
              <a:latin typeface="Kristen ITC"/>
            </a:endParaRPr>
          </a:p>
        </p:txBody>
      </p:sp>
    </p:spTree>
    <p:extLst>
      <p:ext uri="{BB962C8B-B14F-4D97-AF65-F5344CB8AC3E}">
        <p14:creationId xmlns:p14="http://schemas.microsoft.com/office/powerpoint/2010/main" val="76576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EAF04B-3413-4215-9FB5-E8B44293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4" y="2961569"/>
            <a:ext cx="10515600" cy="1325563"/>
          </a:xfrm>
        </p:spPr>
        <p:txBody>
          <a:bodyPr>
            <a:normAutofit/>
          </a:bodyPr>
          <a:lstStyle/>
          <a:p>
            <a:r>
              <a:rPr lang="hu-HU" sz="4800" dirty="0">
                <a:solidFill>
                  <a:srgbClr val="000000"/>
                </a:solidFill>
                <a:latin typeface="Kristen ITC"/>
              </a:rPr>
              <a:t>Családja: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8C0B26-0963-40E3-AF6F-B8C9F7824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088" y="4055182"/>
            <a:ext cx="10515600" cy="261567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b="1" dirty="0">
                <a:solidFill>
                  <a:srgbClr val="000000"/>
                </a:solidFill>
                <a:latin typeface="Kristen ITC"/>
              </a:rPr>
              <a:t>Apja: </a:t>
            </a:r>
            <a:r>
              <a:rPr lang="hu-HU" b="1" err="1">
                <a:solidFill>
                  <a:srgbClr val="000000"/>
                </a:solidFill>
                <a:latin typeface="Kristen ITC"/>
              </a:rPr>
              <a:t>Csipes</a:t>
            </a:r>
            <a:r>
              <a:rPr lang="hu-HU" b="1" dirty="0">
                <a:solidFill>
                  <a:srgbClr val="000000"/>
                </a:solidFill>
                <a:latin typeface="Kristen ITC"/>
              </a:rPr>
              <a:t> Ferenc</a:t>
            </a:r>
            <a:endParaRPr lang="hu-HU" b="1" dirty="0">
              <a:solidFill>
                <a:srgbClr val="000000"/>
              </a:solidFill>
              <a:latin typeface="Kristen ITC"/>
              <a:ea typeface="Calibri"/>
              <a:cs typeface="Calibri"/>
            </a:endParaRPr>
          </a:p>
          <a:p>
            <a:r>
              <a:rPr lang="hu-HU" b="1" dirty="0">
                <a:solidFill>
                  <a:srgbClr val="000000"/>
                </a:solidFill>
                <a:latin typeface="Kristen ITC"/>
              </a:rPr>
              <a:t>Anyja: Orosz Andrea</a:t>
            </a:r>
            <a:endParaRPr lang="hu-HU" b="1" dirty="0">
              <a:solidFill>
                <a:srgbClr val="000000"/>
              </a:solidFill>
              <a:latin typeface="Kristen ITC"/>
              <a:ea typeface="Calibri"/>
              <a:cs typeface="Calibri"/>
            </a:endParaRPr>
          </a:p>
          <a:p>
            <a:endParaRPr lang="hu-HU" b="1" dirty="0">
              <a:solidFill>
                <a:srgbClr val="000000"/>
              </a:solidFill>
              <a:latin typeface="Kristen ITC"/>
              <a:ea typeface="Calibri"/>
              <a:cs typeface="Calibri"/>
            </a:endParaRPr>
          </a:p>
          <a:p>
            <a:r>
              <a:rPr lang="hu-HU" b="1" dirty="0">
                <a:solidFill>
                  <a:srgbClr val="000000"/>
                </a:solidFill>
                <a:latin typeface="Kristen ITC"/>
              </a:rPr>
              <a:t>Férje: Gallács Gergő</a:t>
            </a:r>
            <a:endParaRPr lang="hu-HU" b="1" dirty="0">
              <a:solidFill>
                <a:srgbClr val="000000"/>
              </a:solidFill>
              <a:latin typeface="Kristen ITC"/>
              <a:ea typeface="Calibri"/>
              <a:cs typeface="Calibri"/>
            </a:endParaRPr>
          </a:p>
          <a:p>
            <a:r>
              <a:rPr lang="hu-HU" b="1" dirty="0">
                <a:solidFill>
                  <a:srgbClr val="000000"/>
                </a:solidFill>
                <a:latin typeface="Kristen ITC"/>
              </a:rPr>
              <a:t>Lánya: Gallács Olívia</a:t>
            </a:r>
            <a:endParaRPr lang="hu-HU" b="1" dirty="0">
              <a:solidFill>
                <a:srgbClr val="000000"/>
              </a:solidFill>
              <a:latin typeface="Kristen ITC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366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429868-BA76-4DF9-9BC7-265BE162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7" y="-1764"/>
            <a:ext cx="10515600" cy="1325563"/>
          </a:xfrm>
        </p:spPr>
        <p:txBody>
          <a:bodyPr>
            <a:normAutofit/>
          </a:bodyPr>
          <a:lstStyle/>
          <a:p>
            <a:r>
              <a:rPr lang="hu-HU" sz="4800" dirty="0">
                <a:solidFill>
                  <a:srgbClr val="FFFFFF"/>
                </a:solidFill>
                <a:latin typeface="Kristen ITC"/>
              </a:rPr>
              <a:t>Karrier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BD0B6BD-4B18-491A-AE1E-7C1BF2070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4" y="1178111"/>
            <a:ext cx="6310489" cy="144445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rgbClr val="FFFFFF"/>
                </a:solidFill>
                <a:latin typeface="Kristen ITC"/>
              </a:rPr>
              <a:t>Edző: </a:t>
            </a:r>
            <a:r>
              <a:rPr lang="hu-HU" sz="2400" dirty="0" err="1">
                <a:solidFill>
                  <a:srgbClr val="FFFFFF"/>
                </a:solidFill>
                <a:latin typeface="Kristen ITC"/>
              </a:rPr>
              <a:t>Csipes</a:t>
            </a:r>
            <a:r>
              <a:rPr lang="hu-HU" sz="2400" dirty="0">
                <a:solidFill>
                  <a:srgbClr val="FFFFFF"/>
                </a:solidFill>
                <a:latin typeface="Kristen ITC"/>
              </a:rPr>
              <a:t> Ferenc</a:t>
            </a:r>
          </a:p>
          <a:p>
            <a:r>
              <a:rPr lang="hu-HU" sz="2400" dirty="0">
                <a:solidFill>
                  <a:srgbClr val="FFFFFF"/>
                </a:solidFill>
                <a:latin typeface="Kristen ITC"/>
              </a:rPr>
              <a:t>Egyesület: Budapesti Honvéd SE.</a:t>
            </a:r>
          </a:p>
          <a:p>
            <a:r>
              <a:rPr lang="hu-HU" sz="2400" dirty="0">
                <a:solidFill>
                  <a:srgbClr val="FFFFFF"/>
                </a:solidFill>
                <a:latin typeface="Kristen ITC"/>
              </a:rPr>
              <a:t>Előtte úszó volt</a:t>
            </a:r>
          </a:p>
          <a:p>
            <a:endParaRPr lang="hu-HU" sz="2400" dirty="0">
              <a:solidFill>
                <a:srgbClr val="FFFFFF"/>
              </a:solidFill>
              <a:latin typeface="Kristen ITC"/>
            </a:endParaRPr>
          </a:p>
        </p:txBody>
      </p:sp>
    </p:spTree>
    <p:extLst>
      <p:ext uri="{BB962C8B-B14F-4D97-AF65-F5344CB8AC3E}">
        <p14:creationId xmlns:p14="http://schemas.microsoft.com/office/powerpoint/2010/main" val="56752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F9E01C-2CE7-4FD1-A49B-1BF9E82F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1" y="2766144"/>
            <a:ext cx="10515600" cy="1325563"/>
          </a:xfrm>
        </p:spPr>
        <p:txBody>
          <a:bodyPr/>
          <a:lstStyle/>
          <a:p>
            <a:r>
              <a:rPr lang="hu-HU" dirty="0">
                <a:solidFill>
                  <a:srgbClr val="FFFFFF"/>
                </a:solidFill>
                <a:latin typeface="Kristen ITC"/>
              </a:rPr>
              <a:t>Helyezései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45F24E7-26E0-4EE2-80EC-3980B611B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" y="3939097"/>
            <a:ext cx="10515600" cy="2913602"/>
          </a:xfrm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rgbClr val="FFFFFF"/>
                </a:solidFill>
                <a:latin typeface="Kristen ITC"/>
              </a:rPr>
              <a:t>2009. Brandenburgi Európa bajnokság – Ezüst</a:t>
            </a:r>
          </a:p>
          <a:p>
            <a:r>
              <a:rPr lang="hu-HU" dirty="0">
                <a:solidFill>
                  <a:srgbClr val="FFFFFF"/>
                </a:solidFill>
                <a:latin typeface="Kristen ITC"/>
              </a:rPr>
              <a:t>2009. Felnőtt VB – Arany</a:t>
            </a:r>
          </a:p>
          <a:p>
            <a:r>
              <a:rPr lang="hu-HU" dirty="0">
                <a:solidFill>
                  <a:srgbClr val="FFFFFF"/>
                </a:solidFill>
                <a:latin typeface="Kristen ITC"/>
              </a:rPr>
              <a:t>2016. Riói olimpia – Arany</a:t>
            </a:r>
          </a:p>
          <a:p>
            <a:r>
              <a:rPr lang="hu-HU" dirty="0">
                <a:solidFill>
                  <a:srgbClr val="FFFFFF"/>
                </a:solidFill>
                <a:latin typeface="Kristen ITC"/>
              </a:rPr>
              <a:t>2016. Moszkva VB – Arany</a:t>
            </a:r>
          </a:p>
          <a:p>
            <a:r>
              <a:rPr lang="hu-HU" dirty="0">
                <a:solidFill>
                  <a:srgbClr val="FFFFFF"/>
                </a:solidFill>
                <a:latin typeface="Kristen ITC"/>
              </a:rPr>
              <a:t>2024. Párizsi olimpia – Ezüst (egyes, páros)</a:t>
            </a:r>
          </a:p>
          <a:p>
            <a:pPr lvl="8"/>
            <a:r>
              <a:rPr lang="hu-HU" sz="2800" dirty="0">
                <a:solidFill>
                  <a:srgbClr val="FFFFFF"/>
                </a:solidFill>
                <a:latin typeface="Kristen ITC"/>
              </a:rPr>
              <a:t>Női négyes – Bronz</a:t>
            </a:r>
          </a:p>
          <a:p>
            <a:pPr marL="3657600" lvl="8" indent="0">
              <a:buNone/>
            </a:pPr>
            <a:endParaRPr lang="hu-HU" sz="2800" dirty="0">
              <a:solidFill>
                <a:srgbClr val="FFFFFF"/>
              </a:solidFill>
              <a:latin typeface="Kristen ITC"/>
            </a:endParaRPr>
          </a:p>
          <a:p>
            <a:endParaRPr lang="hu-HU" dirty="0">
              <a:solidFill>
                <a:srgbClr val="FFFFFF"/>
              </a:solidFill>
              <a:latin typeface="Kristen ITC"/>
            </a:endParaRPr>
          </a:p>
          <a:p>
            <a:endParaRPr lang="hu-HU" dirty="0">
              <a:solidFill>
                <a:srgbClr val="FFFFFF"/>
              </a:solidFill>
              <a:latin typeface="Kristen ITC"/>
            </a:endParaRPr>
          </a:p>
        </p:txBody>
      </p:sp>
    </p:spTree>
    <p:extLst>
      <p:ext uri="{BB962C8B-B14F-4D97-AF65-F5344CB8AC3E}">
        <p14:creationId xmlns:p14="http://schemas.microsoft.com/office/powerpoint/2010/main" val="37934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CE23B7-C4F1-4BFD-8636-344AB992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397" y="1551587"/>
            <a:ext cx="10515600" cy="2852737"/>
          </a:xfrm>
        </p:spPr>
        <p:txBody>
          <a:bodyPr/>
          <a:lstStyle/>
          <a:p>
            <a:r>
              <a:rPr lang="hu-HU" dirty="0">
                <a:solidFill>
                  <a:srgbClr val="000000"/>
                </a:solidFill>
                <a:latin typeface="Kristen ITC"/>
              </a:rPr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342557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</Words>
  <Application>Microsoft Office PowerPoint</Application>
  <PresentationFormat>Szélesvásznú</PresentationFormat>
  <Paragraphs>24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Kristen ITC</vt:lpstr>
      <vt:lpstr>Office-téma</vt:lpstr>
      <vt:lpstr>Csipes Tamara</vt:lpstr>
      <vt:lpstr>Álltalános információk</vt:lpstr>
      <vt:lpstr>Családja:</vt:lpstr>
      <vt:lpstr>Karrier</vt:lpstr>
      <vt:lpstr>Helyezései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Csipes Tamara</dc:title>
  <dc:creator>Roland Gyula Fribért</dc:creator>
  <cp:lastModifiedBy>Tanar</cp:lastModifiedBy>
  <cp:revision>106</cp:revision>
  <dcterms:created xsi:type="dcterms:W3CDTF">2024-09-25T06:35:42Z</dcterms:created>
  <dcterms:modified xsi:type="dcterms:W3CDTF">2024-10-02T06:56:47Z</dcterms:modified>
</cp:coreProperties>
</file>