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3"/>
  </p:sldMasterIdLst>
  <p:sldIdLst>
    <p:sldId id="256" r:id="rId4"/>
    <p:sldId id="257" r:id="rId5"/>
    <p:sldId id="259" r:id="rId6"/>
    <p:sldId id="258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land Gyula Fribért" initials="RGF" lastIdx="0" clrIdx="0">
    <p:extLst>
      <p:ext uri="{19B8F6BF-5375-455C-9EA6-DF929625EA0E}">
        <p15:presenceInfo xmlns:p15="http://schemas.microsoft.com/office/powerpoint/2012/main" userId="Roland Gyula Fribé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vehir.hu/data/image/370x280x1/2024/09/16" TargetMode="External"/><Relationship Id="rId4" Type="http://schemas.openxmlformats.org/officeDocument/2006/relationships/hyperlink" Target="https://sportmenu.hu/wp-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imgresizer.eurosport.com/unsafe/2560x1440/filters:format(jpeg)/origin-imgresizer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Betlehem Dávid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000375" y="3657597"/>
            <a:ext cx="3585980" cy="1320802"/>
          </a:xfrm>
        </p:spPr>
        <p:txBody>
          <a:bodyPr>
            <a:normAutofit fontScale="70000" lnSpcReduction="20000"/>
          </a:bodyPr>
          <a:lstStyle/>
          <a:p>
            <a:r>
              <a:rPr lang="hu-HU" dirty="0"/>
              <a:t>Úszó</a:t>
            </a:r>
          </a:p>
          <a:p>
            <a:r>
              <a:rPr lang="hu-HU" dirty="0"/>
              <a:t>Készítette: Fribért Roland Gyula</a:t>
            </a:r>
          </a:p>
          <a:p>
            <a:r>
              <a:rPr lang="hu-HU" sz="1100" dirty="0"/>
              <a:t>1.Kép forrás: https://hirtv.hu/data/generated/cikkek/2586/25869/cikk-2586958/Betlehem_David_focuspointscale_w802_fx0_fy0.webp?key=f5b368fda9b213af4f899b26a29fc63d&amp;v=1727876501                2.kép</a:t>
            </a:r>
            <a:r>
              <a:rPr lang="hu-HU" dirty="0"/>
              <a:t> </a:t>
            </a:r>
            <a:r>
              <a:rPr lang="hu-HU" sz="1200" dirty="0"/>
              <a:t>forrás:  https://hunswim.com/wp-content/uploads/2024/07/DER25200-1536x1024.jpg     </a:t>
            </a:r>
          </a:p>
        </p:txBody>
      </p:sp>
      <p:sp>
        <p:nvSpPr>
          <p:cNvPr id="4" name="AutoShape 2" descr="Betlehem Dávid országos csúccsal negyedik 1500 méteres gyorsúszásban -  Startl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355" y="3157532"/>
            <a:ext cx="4415019" cy="29054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6" name="Picture 8" descr="Vizes Eb - Betlehem Dávid aranyérmes 5 kilométeren - Hír TV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4065590" cy="2710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hirtv.hu/data/generated/cikkek/2586/25869/cikk-2586958/Betlehem_David_focuspointscale_w802_fx0_fy0.webp?key=f5b368fda9b213af4f899b26a29fc63d&amp;v=172787650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4" descr="https://hirtv.hu/data/generated/cikkek/2586/25869/cikk-2586958/Betlehem_David_focuspointscale_w802_fx0_fy0.webp?key=f5b368fda9b213af4f899b26a29fc63d&amp;v=172787650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061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Alapvető adatok: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sz="2200" dirty="0"/>
              <a:t>Születési dátum: 2003. szeptember 4.</a:t>
            </a:r>
          </a:p>
          <a:p>
            <a:r>
              <a:rPr lang="hu-HU" sz="2200" dirty="0"/>
              <a:t>Születési hely: Szombathely</a:t>
            </a:r>
          </a:p>
          <a:p>
            <a:r>
              <a:rPr lang="hu-HU" sz="2200" dirty="0"/>
              <a:t>Életkor: 21 év</a:t>
            </a:r>
          </a:p>
          <a:p>
            <a:pPr marL="0" indent="0">
              <a:buNone/>
            </a:pPr>
            <a:r>
              <a:rPr lang="hu-HU" sz="1050" dirty="0"/>
              <a:t>                                                                                              Kép forrása: https://jochapress.hu/wp-content/uploads/2021/07/Betlehem_David2.jpg</a:t>
            </a:r>
          </a:p>
        </p:txBody>
      </p:sp>
      <p:pic>
        <p:nvPicPr>
          <p:cNvPr id="1034" name="Picture 10" descr="Junior úszó Eb: Betlehem Dávid ezüstérmes | JochaPress.hu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7675" y="1971674"/>
            <a:ext cx="6134321" cy="3228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7862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etlehem Dávid történelmi sikere: Eb-bronzérmes Belgrádban! – Sportmenü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5840" y="-212636"/>
            <a:ext cx="4713757" cy="707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15413" cy="689221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Versenyzői adatok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0" y="2556932"/>
            <a:ext cx="10896599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050" dirty="0"/>
              <a:t>                                                                                                                                                                                                                                              forrás </a:t>
            </a:r>
            <a:r>
              <a:rPr lang="hu-HU" sz="1050" dirty="0">
                <a:hlinkClick r:id="rId4"/>
              </a:rPr>
              <a:t>https://sportmenu.hu/wp-</a:t>
            </a:r>
            <a:r>
              <a:rPr lang="hu-HU" sz="1050" dirty="0"/>
              <a:t>.jpg: </a:t>
            </a:r>
          </a:p>
          <a:p>
            <a:pPr marL="0" indent="0">
              <a:buNone/>
            </a:pPr>
            <a:r>
              <a:rPr lang="hu-HU" sz="1050" dirty="0"/>
              <a:t>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hu-HU" sz="1050" dirty="0"/>
          </a:p>
          <a:p>
            <a:pPr marL="0" indent="0">
              <a:buNone/>
            </a:pPr>
            <a:endParaRPr lang="hu-HU" sz="1050" dirty="0"/>
          </a:p>
          <a:p>
            <a:pPr marL="0" indent="0">
              <a:buNone/>
            </a:pPr>
            <a:endParaRPr lang="hu-HU" sz="1050" dirty="0"/>
          </a:p>
          <a:p>
            <a:pPr marL="0" indent="0">
              <a:buNone/>
            </a:pPr>
            <a:r>
              <a:rPr lang="hu-HU" sz="1050" dirty="0"/>
              <a:t>Forrás: </a:t>
            </a:r>
            <a:r>
              <a:rPr lang="hu-HU" sz="1050" dirty="0">
                <a:hlinkClick r:id="rId5"/>
              </a:rPr>
              <a:t>https://vehir.hu/data/image/370x280x1/2024/09/16</a:t>
            </a:r>
            <a:endParaRPr lang="hu-HU" sz="1050" dirty="0"/>
          </a:p>
          <a:p>
            <a:pPr marL="0" indent="0">
              <a:buNone/>
            </a:pPr>
            <a:r>
              <a:rPr lang="hu-HU" sz="1050" dirty="0"/>
              <a:t>/d_as20240803055_1.jpg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7196" y="2556932"/>
            <a:ext cx="3627794" cy="121496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2578" y="2704951"/>
            <a:ext cx="3482553" cy="165273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9136" y="4300539"/>
            <a:ext cx="3991198" cy="144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1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-385762"/>
            <a:ext cx="2962273" cy="1800225"/>
          </a:xfrm>
        </p:spPr>
        <p:txBody>
          <a:bodyPr/>
          <a:lstStyle/>
          <a:p>
            <a:r>
              <a:rPr lang="hu-HU" dirty="0"/>
              <a:t>Eredményei: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856" y="823333"/>
            <a:ext cx="3419645" cy="603466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047" y="192002"/>
            <a:ext cx="3243091" cy="671029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8138" y="1073729"/>
            <a:ext cx="3750165" cy="60486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2931" y="1892386"/>
            <a:ext cx="4485132" cy="245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8995" y="4215383"/>
            <a:ext cx="4173005" cy="2297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958138" y="2560320"/>
            <a:ext cx="4233862" cy="2668905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hu-HU" dirty="0"/>
              <a:t>                                                                                          </a:t>
            </a:r>
            <a:r>
              <a:rPr lang="hu-HU" sz="1050" dirty="0"/>
              <a:t>forrás: </a:t>
            </a:r>
            <a:r>
              <a:rPr lang="hu-HU" sz="1050" dirty="0">
                <a:hlinkClick r:id="rId7"/>
              </a:rPr>
              <a:t>https://imgresizer.eurosport.com/unsafe/</a:t>
            </a:r>
          </a:p>
          <a:p>
            <a:pPr marL="0" indent="0" algn="r">
              <a:buNone/>
            </a:pPr>
            <a:r>
              <a:rPr lang="hu-HU" sz="1050" dirty="0">
                <a:hlinkClick r:id="rId7"/>
              </a:rPr>
              <a:t>2560x1440/</a:t>
            </a:r>
            <a:r>
              <a:rPr lang="hu-HU" sz="1050" dirty="0" err="1">
                <a:hlinkClick r:id="rId7"/>
              </a:rPr>
              <a:t>filters:format</a:t>
            </a:r>
            <a:r>
              <a:rPr lang="hu-HU" sz="1050" dirty="0">
                <a:hlinkClick r:id="rId7"/>
              </a:rPr>
              <a:t>(</a:t>
            </a:r>
            <a:r>
              <a:rPr lang="hu-HU" sz="1050" dirty="0" err="1">
                <a:hlinkClick r:id="rId7"/>
              </a:rPr>
              <a:t>jpeg</a:t>
            </a:r>
            <a:r>
              <a:rPr lang="hu-HU" sz="1050" dirty="0">
                <a:hlinkClick r:id="rId7"/>
              </a:rPr>
              <a:t>)/origin-imgresizer</a:t>
            </a:r>
            <a:r>
              <a:rPr lang="hu-HU" sz="1050" dirty="0"/>
              <a:t>.</a:t>
            </a:r>
          </a:p>
          <a:p>
            <a:pPr marL="0" indent="0" algn="r">
              <a:buNone/>
            </a:pPr>
            <a:r>
              <a:rPr lang="hu-HU" sz="1050" dirty="0"/>
              <a:t>eurosport.com/2024/08/03/4017154-81480733-2560-1440.jpg</a:t>
            </a:r>
          </a:p>
          <a:p>
            <a:pPr marL="0" indent="0">
              <a:buNone/>
            </a:pPr>
            <a:endParaRPr lang="hu-HU" sz="1050" dirty="0"/>
          </a:p>
          <a:p>
            <a:pPr marL="0" indent="0">
              <a:buNone/>
            </a:pPr>
            <a:endParaRPr lang="hu-HU" sz="1050" dirty="0"/>
          </a:p>
          <a:p>
            <a:pPr marL="0" indent="0">
              <a:buNone/>
            </a:pPr>
            <a:endParaRPr lang="hu-HU" sz="1050" dirty="0"/>
          </a:p>
          <a:p>
            <a:pPr marL="0" indent="0">
              <a:buNone/>
            </a:pPr>
            <a:endParaRPr lang="hu-HU" sz="1050" dirty="0"/>
          </a:p>
          <a:p>
            <a:pPr marL="0" indent="0">
              <a:buNone/>
            </a:pPr>
            <a:endParaRPr lang="hu-HU" sz="1050" dirty="0"/>
          </a:p>
          <a:p>
            <a:pPr marL="0" indent="0">
              <a:buNone/>
            </a:pPr>
            <a:r>
              <a:rPr lang="hu-HU" sz="1050" dirty="0"/>
              <a:t>                                                                                                                         forrás: https://cdn.origo.hu/2024/08/XP_5nqa6UTzbpZl3qRu6pWH978NcRafFin8yz4VBgUI/fill/1347/758/no/1/aHR0cHM6Ly9jbXNjZG4uYXBwLmNvbnRlbnQucHJpdmF0ZS9jb250ZW50LzI1MzA1NWJhMjM0MzQ0MzdhNTAzMzg2ZGE4OTYwZTE1.webp</a:t>
            </a:r>
          </a:p>
          <a:p>
            <a:pPr marL="0" indent="0">
              <a:buNone/>
            </a:pPr>
            <a:r>
              <a:rPr lang="hu-HU" sz="1050" dirty="0"/>
              <a:t>                                                                                                                               táblázat forrása: </a:t>
            </a:r>
            <a:r>
              <a:rPr lang="hu-HU" sz="1050" dirty="0" err="1"/>
              <a:t>wikipédia</a:t>
            </a:r>
            <a:r>
              <a:rPr lang="hu-HU" sz="1050" dirty="0"/>
              <a:t>: </a:t>
            </a:r>
            <a:r>
              <a:rPr lang="hu-HU" sz="1050" dirty="0">
                <a:hlinkClick r:id="rId8"/>
              </a:rPr>
              <a:t>https://hu.wikipedia.org/</a:t>
            </a:r>
            <a:endParaRPr lang="hu-HU" sz="1050" dirty="0"/>
          </a:p>
          <a:p>
            <a:pPr marL="0" indent="0">
              <a:buNone/>
            </a:pPr>
            <a:r>
              <a:rPr lang="hu-HU" sz="1050" dirty="0" err="1"/>
              <a:t>wiki</a:t>
            </a:r>
            <a:r>
              <a:rPr lang="hu-HU" sz="1050" dirty="0"/>
              <a:t>/Betlehem_D%C3%A1vid</a:t>
            </a:r>
          </a:p>
        </p:txBody>
      </p:sp>
    </p:spTree>
    <p:extLst>
      <p:ext uri="{BB962C8B-B14F-4D97-AF65-F5344CB8AC3E}">
        <p14:creationId xmlns:p14="http://schemas.microsoft.com/office/powerpoint/2010/main" val="36182376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ávid Betlehem - Hírek &amp; statisztikák - Úszás - Eurospor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92" y="-50255"/>
            <a:ext cx="9607858" cy="540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etlehem Dávid 42 másodperccel is vezetett, de kipukkadt a hajrára | 24.h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6556" y="861746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etlehem Dávid – bemutatjuk a jövő úszóbajnokát!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5933" y="-92715"/>
            <a:ext cx="7264223" cy="403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Magyar Úszó Szövetség - Magyar úszóválogatott - 🥇Betlehem Dávid  Európa-bajnok!🥇 A tegnapi bronz után ma 5 kilométeren Dávid élete első  felnőtt Európa-bajnoki aranyérmét nyerte! Gratulálunk! 👏🏻👏🏻👏🏻  #swimming #úszás #champion |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3182554"/>
            <a:ext cx="3675446" cy="367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öszönöm a figyelmet!... Az erő legyen veletek! - MeMes Generator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407" y="1889651"/>
            <a:ext cx="6534455" cy="34305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1050" dirty="0"/>
              <a:t>Forrás: https://i.eurosport.com/2024/</a:t>
            </a:r>
            <a:br>
              <a:rPr lang="hu-HU" sz="1050" dirty="0"/>
            </a:br>
            <a:r>
              <a:rPr lang="hu-HU" sz="1050" dirty="0"/>
              <a:t>08/03/4017780-81493248-2560-1440.jpg              forrás: https://s.24.hu/app/</a:t>
            </a:r>
            <a:br>
              <a:rPr lang="hu-HU" sz="1050" dirty="0"/>
            </a:br>
            <a:r>
              <a:rPr lang="hu-HU" sz="1050" dirty="0"/>
              <a:t>                                                              </a:t>
            </a:r>
            <a:r>
              <a:rPr lang="hu-HU" sz="1050" dirty="0" err="1"/>
              <a:t>uploads</a:t>
            </a:r>
            <a:r>
              <a:rPr lang="hu-HU" sz="1050" dirty="0"/>
              <a:t>/2022/08/betlehem.jpg     forrás: https://zegtv.hu/wp-content/</a:t>
            </a:r>
            <a:br>
              <a:rPr lang="hu-HU" sz="1050" dirty="0"/>
            </a:br>
            <a:r>
              <a:rPr lang="hu-HU" sz="1050" dirty="0"/>
              <a:t>                                                                                                                   </a:t>
            </a:r>
            <a:r>
              <a:rPr lang="hu-HU" sz="1050" dirty="0" err="1"/>
              <a:t>uploads</a:t>
            </a:r>
            <a:r>
              <a:rPr lang="hu-HU" sz="1050" dirty="0"/>
              <a:t>/betlehem-david-1024x569.jpg</a:t>
            </a:r>
            <a:br>
              <a:rPr lang="hu-HU" sz="1050" dirty="0"/>
            </a:br>
            <a:r>
              <a:rPr lang="hu-HU" sz="1050" dirty="0"/>
              <a:t>bal alsó kép forrása: https://www.egerszegihirek.hu/img/355_6037_betlehem-david.jpg</a:t>
            </a:r>
            <a:br>
              <a:rPr lang="hu-HU" sz="1050" dirty="0"/>
            </a:br>
            <a:endParaRPr lang="hu-HU" sz="1050" dirty="0"/>
          </a:p>
        </p:txBody>
      </p:sp>
    </p:spTree>
    <p:extLst>
      <p:ext uri="{BB962C8B-B14F-4D97-AF65-F5344CB8AC3E}">
        <p14:creationId xmlns:p14="http://schemas.microsoft.com/office/powerpoint/2010/main" val="428564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9E4E1BB56C8AF4DB89828FD0F841261" ma:contentTypeVersion="29" ma:contentTypeDescription="Új dokumentum létrehozása." ma:contentTypeScope="" ma:versionID="858340be2bb4ac0249d09d3334908432">
  <xsd:schema xmlns:xsd="http://www.w3.org/2001/XMLSchema" xmlns:xs="http://www.w3.org/2001/XMLSchema" xmlns:p="http://schemas.microsoft.com/office/2006/metadata/properties" xmlns:ns2="af68158f-e1c6-4716-ae6b-2c5af7499c2c" targetNamespace="http://schemas.microsoft.com/office/2006/metadata/properties" ma:root="true" ma:fieldsID="c798c16f7f93b31ba38a1f43af54ab40" ns2:_="">
    <xsd:import namespace="af68158f-e1c6-4716-ae6b-2c5af7499c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68158f-e1c6-4716-ae6b-2c5af7499c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bookType" ma:index="12" nillable="true" ma:displayName="Notebook Type" ma:internalName="NotebookType">
      <xsd:simpleType>
        <xsd:restriction base="dms:Text"/>
      </xsd:simpleType>
    </xsd:element>
    <xsd:element name="FolderType" ma:index="13" nillable="true" ma:displayName="Folder Type" ma:internalName="FolderType">
      <xsd:simpleType>
        <xsd:restriction base="dms:Text"/>
      </xsd:simpleType>
    </xsd:element>
    <xsd:element name="CultureName" ma:index="14" nillable="true" ma:displayName="Culture Name" ma:internalName="CultureName">
      <xsd:simpleType>
        <xsd:restriction base="dms:Text"/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msChannelId" ma:index="16" nillable="true" ma:displayName="Teams Channel Id" ma:internalName="TeamsChannelId">
      <xsd:simpleType>
        <xsd:restriction base="dms:Text"/>
      </xsd:simpleType>
    </xsd:element>
    <xsd:element name="Owner" ma:index="17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8" nillable="true" ma:displayName="Math Settings" ma:internalName="Math_Settings">
      <xsd:simpleType>
        <xsd:restriction base="dms:Text"/>
      </xsd:simpleType>
    </xsd:element>
    <xsd:element name="DefaultSectionNames" ma:index="1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0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1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2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3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4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5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8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IsNotebookLocked" ma:index="31" nillable="true" ma:displayName="Is Notebook Locked" ma:internalName="IsNotebookLocked">
      <xsd:simpleType>
        <xsd:restriction base="dms:Boolean"/>
      </xsd:simpleType>
    </xsd:element>
    <xsd:element name="Teams_Channel_Section_Location" ma:index="32" nillable="true" ma:displayName="Teams Channel Section Location" ma:internalName="Teams_Channel_Section_Location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F45EA4-7E43-4723-BC8B-2801D120A4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68158f-e1c6-4716-ae6b-2c5af7499c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DB0850-5285-45B0-8617-59BF04776F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471</TotalTime>
  <Words>303</Words>
  <Application>Microsoft Office PowerPoint</Application>
  <PresentationFormat>Szélesvásznú</PresentationFormat>
  <Paragraphs>30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Organikus</vt:lpstr>
      <vt:lpstr>Betlehem Dávid</vt:lpstr>
      <vt:lpstr>Alapvető adatok:</vt:lpstr>
      <vt:lpstr>Versenyzői adatok</vt:lpstr>
      <vt:lpstr>Eredményei:</vt:lpstr>
      <vt:lpstr>Forrás: https://i.eurosport.com/2024/ 08/03/4017780-81493248-2560-1440.jpg              forrás: https://s.24.hu/app/                                                               uploads/2022/08/betlehem.jpg     forrás: https://zegtv.hu/wp-content/                                                                                                                    uploads/betlehem-david-1024x569.jpg bal alsó kép forrása: https://www.egerszegihirek.hu/img/355_6037_betlehem-david.jpg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Betlehem Dávid</dc:title>
  <dc:creator>Roland Gyula Fribért</dc:creator>
  <cp:lastModifiedBy>Szuna Attila György</cp:lastModifiedBy>
  <cp:revision>27</cp:revision>
  <dcterms:created xsi:type="dcterms:W3CDTF">2024-09-28T13:27:20Z</dcterms:created>
  <dcterms:modified xsi:type="dcterms:W3CDTF">2024-10-04T06:49:37Z</dcterms:modified>
</cp:coreProperties>
</file>