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3C7629-26DF-4188-944A-D17FB6620B6F}" v="21" dt="2022-12-01T19:45:15.493"/>
    <p1510:client id="{09E852EC-EC63-4A80-9F35-66D70E68349F}" v="97" dt="2022-12-04T20:35:46.395"/>
    <p1510:client id="{0C070D51-6035-4AC5-9790-B83D8620AFFA}" v="228" dt="2022-12-04T19:24:00.899"/>
    <p1510:client id="{0E9C8ED7-3463-4DC7-8F84-284DC3F9C43C}" v="24" dt="2022-12-01T19:55:04.575"/>
    <p1510:client id="{111EC046-FC01-4F7E-A611-723C26977E13}" v="775" dt="2022-11-27T15:32:05.916"/>
    <p1510:client id="{17A4D049-6677-4C64-AB74-51EEA0D1101F}" v="1069" dt="2022-12-01T19:40:57.099"/>
    <p1510:client id="{2374557A-765E-4698-AC2F-0EA18D78F719}" v="23" dt="2022-12-01T19:42:56.883"/>
    <p1510:client id="{26119904-83E3-4242-8D68-70644667B92E}" v="62" dt="2022-11-27T15:42:21.648"/>
    <p1510:client id="{347875E8-DF29-42D2-84BD-6245733B60E4}" v="1223" dt="2022-12-01T20:02:49.741"/>
    <p1510:client id="{359FC579-2BCD-4FA6-A12C-29AF811218AC}" v="316" dt="2022-11-28T11:31:54.494"/>
    <p1510:client id="{465B9327-74C4-4F7B-9C6E-7338EA78D937}" v="7" dt="2022-12-07T18:41:01.200"/>
    <p1510:client id="{60DE69F5-297E-47A9-A562-1DCBFA8AB1EA}" v="6" dt="2022-12-01T19:56:37.103"/>
    <p1510:client id="{6E36875F-29BC-48A9-84E2-3652A4D705DC}" v="22" dt="2022-12-01T19:00:00.167"/>
    <p1510:client id="{839498E3-2A7A-4732-B24D-C6D33C8104B4}" v="9" dt="2022-11-24T15:40:15.037"/>
    <p1510:client id="{86EEB9CE-3607-4EFB-A33D-72399F60D646}" v="26" dt="2022-12-01T19:47:38.624"/>
    <p1510:client id="{9547FEB0-D590-4805-A415-FC08755EC0B3}" v="24" dt="2022-11-25T09:30:29.879"/>
    <p1510:client id="{A071E475-AE4F-4C0E-B6EA-EE17C81B032D}" v="15" dt="2022-11-27T15:24:10.184"/>
    <p1510:client id="{A71652AE-96A7-4307-B154-F2110D8152DE}" v="60" dt="2022-12-01T20:03:03.445"/>
    <p1510:client id="{B344A550-02E0-4F4A-99CF-669A99C7F71C}" v="514" dt="2022-12-04T20:02:04.987"/>
    <p1510:client id="{B7AD1E1F-B657-4726-7B1C-9A16DA039F45}" v="471" dt="2022-11-24T16:10:54.280"/>
    <p1510:client id="{C212AB11-1C96-4187-A84C-DB42980E978F}" v="49" dt="2022-11-24T21:01:54.417"/>
    <p1510:client id="{D4BB8EED-78B5-420B-8287-EB6C05370619}" v="147" dt="2022-12-01T18:57:52.332"/>
    <p1510:client id="{D9A798FA-BCC4-4DCD-97DC-1404060EB063}" v="15" dt="2022-12-01T19:15:31.773"/>
    <p1510:client id="{E06BDF59-CB0A-1A0D-0274-033F03D216F6}" v="63" dt="2022-11-24T16:17:53.222"/>
    <p1510:client id="{E7325317-5BE8-4A12-B671-00CBD1FD76B7}" v="10" dt="2022-12-01T19:38:31.644"/>
    <p1510:client id="{F6139266-F4FE-4C1A-92AF-61DBA4328FB3}" v="654" dt="2022-11-27T15:36:04.897"/>
    <p1510:client id="{F6E4F77F-0A8F-431D-BC5C-F3EFF3479F3B}" v="37" dt="2022-11-28T11:38:41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árton Péter Csiki" userId="S::csiki.marton@diak.zimandy.hu::fcbe2e27-d9e1-4a4c-ad57-3d23971e2a04" providerId="AD" clId="Web-{E06BDF59-CB0A-1A0D-0274-033F03D216F6}"/>
    <pc:docChg chg="modSld">
      <pc:chgData name="Márton Péter Csiki" userId="S::csiki.marton@diak.zimandy.hu::fcbe2e27-d9e1-4a4c-ad57-3d23971e2a04" providerId="AD" clId="Web-{E06BDF59-CB0A-1A0D-0274-033F03D216F6}" dt="2022-11-24T16:17:53.222" v="61" actId="20577"/>
      <pc:docMkLst>
        <pc:docMk/>
      </pc:docMkLst>
      <pc:sldChg chg="modSp">
        <pc:chgData name="Márton Péter Csiki" userId="S::csiki.marton@diak.zimandy.hu::fcbe2e27-d9e1-4a4c-ad57-3d23971e2a04" providerId="AD" clId="Web-{E06BDF59-CB0A-1A0D-0274-033F03D216F6}" dt="2022-11-24T16:17:53.222" v="61" actId="20577"/>
        <pc:sldMkLst>
          <pc:docMk/>
          <pc:sldMk cId="1091512975" sldId="257"/>
        </pc:sldMkLst>
        <pc:spChg chg="mod">
          <ac:chgData name="Márton Péter Csiki" userId="S::csiki.marton@diak.zimandy.hu::fcbe2e27-d9e1-4a4c-ad57-3d23971e2a04" providerId="AD" clId="Web-{E06BDF59-CB0A-1A0D-0274-033F03D216F6}" dt="2022-11-24T16:17:53.222" v="61" actId="20577"/>
          <ac:spMkLst>
            <pc:docMk/>
            <pc:sldMk cId="1091512975" sldId="257"/>
            <ac:spMk id="3" creationId="{00000000-0000-0000-0000-000000000000}"/>
          </ac:spMkLst>
        </pc:spChg>
      </pc:sldChg>
      <pc:sldChg chg="addSp modSp">
        <pc:chgData name="Márton Péter Csiki" userId="S::csiki.marton@diak.zimandy.hu::fcbe2e27-d9e1-4a4c-ad57-3d23971e2a04" providerId="AD" clId="Web-{E06BDF59-CB0A-1A0D-0274-033F03D216F6}" dt="2022-11-24T16:17:15.533" v="51" actId="20577"/>
        <pc:sldMkLst>
          <pc:docMk/>
          <pc:sldMk cId="2522884306" sldId="263"/>
        </pc:sldMkLst>
        <pc:spChg chg="mod">
          <ac:chgData name="Márton Péter Csiki" userId="S::csiki.marton@diak.zimandy.hu::fcbe2e27-d9e1-4a4c-ad57-3d23971e2a04" providerId="AD" clId="Web-{E06BDF59-CB0A-1A0D-0274-033F03D216F6}" dt="2022-11-24T16:13:33.464" v="1" actId="20577"/>
          <ac:spMkLst>
            <pc:docMk/>
            <pc:sldMk cId="2522884306" sldId="263"/>
            <ac:spMk id="2" creationId="{3C51AC77-CD7B-E747-D7C0-FF0BC1201BFD}"/>
          </ac:spMkLst>
        </pc:spChg>
        <pc:spChg chg="mod">
          <ac:chgData name="Márton Péter Csiki" userId="S::csiki.marton@diak.zimandy.hu::fcbe2e27-d9e1-4a4c-ad57-3d23971e2a04" providerId="AD" clId="Web-{E06BDF59-CB0A-1A0D-0274-033F03D216F6}" dt="2022-11-24T16:17:15.533" v="51" actId="20577"/>
          <ac:spMkLst>
            <pc:docMk/>
            <pc:sldMk cId="2522884306" sldId="263"/>
            <ac:spMk id="3" creationId="{DD9FA547-84BF-42AC-0001-A76918C4564E}"/>
          </ac:spMkLst>
        </pc:spChg>
        <pc:picChg chg="add mod">
          <ac:chgData name="Márton Péter Csiki" userId="S::csiki.marton@diak.zimandy.hu::fcbe2e27-d9e1-4a4c-ad57-3d23971e2a04" providerId="AD" clId="Web-{E06BDF59-CB0A-1A0D-0274-033F03D216F6}" dt="2022-11-24T16:15:13.123" v="19" actId="14100"/>
          <ac:picMkLst>
            <pc:docMk/>
            <pc:sldMk cId="2522884306" sldId="263"/>
            <ac:picMk id="4" creationId="{8A922BBC-9256-E7C2-C454-1EE9378EBCB9}"/>
          </ac:picMkLst>
        </pc:picChg>
      </pc:sldChg>
    </pc:docChg>
  </pc:docChgLst>
  <pc:docChgLst>
    <pc:chgData name="Márton Péter Csiki" userId="S::csiki.marton@diak.zimandy.hu::fcbe2e27-d9e1-4a4c-ad57-3d23971e2a04" providerId="AD" clId="Web-{6E36875F-29BC-48A9-84E2-3652A4D705DC}"/>
    <pc:docChg chg="modSld">
      <pc:chgData name="Márton Péter Csiki" userId="S::csiki.marton@diak.zimandy.hu::fcbe2e27-d9e1-4a4c-ad57-3d23971e2a04" providerId="AD" clId="Web-{6E36875F-29BC-48A9-84E2-3652A4D705DC}" dt="2022-12-01T19:00:00.167" v="21" actId="20577"/>
      <pc:docMkLst>
        <pc:docMk/>
      </pc:docMkLst>
      <pc:sldChg chg="mod setBg">
        <pc:chgData name="Márton Péter Csiki" userId="S::csiki.marton@diak.zimandy.hu::fcbe2e27-d9e1-4a4c-ad57-3d23971e2a04" providerId="AD" clId="Web-{6E36875F-29BC-48A9-84E2-3652A4D705DC}" dt="2022-12-01T18:58:43.462" v="0"/>
        <pc:sldMkLst>
          <pc:docMk/>
          <pc:sldMk cId="2973650169" sldId="258"/>
        </pc:sldMkLst>
      </pc:sldChg>
      <pc:sldChg chg="modSp">
        <pc:chgData name="Márton Péter Csiki" userId="S::csiki.marton@diak.zimandy.hu::fcbe2e27-d9e1-4a4c-ad57-3d23971e2a04" providerId="AD" clId="Web-{6E36875F-29BC-48A9-84E2-3652A4D705DC}" dt="2022-12-01T19:00:00.167" v="21" actId="20577"/>
        <pc:sldMkLst>
          <pc:docMk/>
          <pc:sldMk cId="3578652913" sldId="259"/>
        </pc:sldMkLst>
        <pc:spChg chg="mod">
          <ac:chgData name="Márton Péter Csiki" userId="S::csiki.marton@diak.zimandy.hu::fcbe2e27-d9e1-4a4c-ad57-3d23971e2a04" providerId="AD" clId="Web-{6E36875F-29BC-48A9-84E2-3652A4D705DC}" dt="2022-12-01T19:00:00.167" v="21" actId="20577"/>
          <ac:spMkLst>
            <pc:docMk/>
            <pc:sldMk cId="3578652913" sldId="259"/>
            <ac:spMk id="3" creationId="{00000000-0000-0000-0000-000000000000}"/>
          </ac:spMkLst>
        </pc:spChg>
      </pc:sldChg>
    </pc:docChg>
  </pc:docChgLst>
  <pc:docChgLst>
    <pc:chgData name="Baladéva Péter Gyöngyössy" userId="S::gyongyossy.baladeva@diak.zimandy.hu::03f1c051-3e76-43e4-9a6b-e6efca2c815b" providerId="AD" clId="Web-{2374557A-765E-4698-AC2F-0EA18D78F719}"/>
    <pc:docChg chg="modSld">
      <pc:chgData name="Baladéva Péter Gyöngyössy" userId="S::gyongyossy.baladeva@diak.zimandy.hu::03f1c051-3e76-43e4-9a6b-e6efca2c815b" providerId="AD" clId="Web-{2374557A-765E-4698-AC2F-0EA18D78F719}" dt="2022-12-01T19:42:56.883" v="21" actId="1076"/>
      <pc:docMkLst>
        <pc:docMk/>
      </pc:docMkLst>
      <pc:sldChg chg="addSp modSp">
        <pc:chgData name="Baladéva Péter Gyöngyössy" userId="S::gyongyossy.baladeva@diak.zimandy.hu::03f1c051-3e76-43e4-9a6b-e6efca2c815b" providerId="AD" clId="Web-{2374557A-765E-4698-AC2F-0EA18D78F719}" dt="2022-12-01T19:42:56.883" v="21" actId="1076"/>
        <pc:sldMkLst>
          <pc:docMk/>
          <pc:sldMk cId="1481533488" sldId="261"/>
        </pc:sldMkLst>
        <pc:picChg chg="add mod">
          <ac:chgData name="Baladéva Péter Gyöngyössy" userId="S::gyongyossy.baladeva@diak.zimandy.hu::03f1c051-3e76-43e4-9a6b-e6efca2c815b" providerId="AD" clId="Web-{2374557A-765E-4698-AC2F-0EA18D78F719}" dt="2022-12-01T19:42:56.883" v="21" actId="1076"/>
          <ac:picMkLst>
            <pc:docMk/>
            <pc:sldMk cId="1481533488" sldId="261"/>
            <ac:picMk id="6" creationId="{B625A9BF-58E2-0034-80F6-EBE22EA28C50}"/>
          </ac:picMkLst>
        </pc:picChg>
      </pc:sldChg>
    </pc:docChg>
  </pc:docChgLst>
  <pc:docChgLst>
    <pc:chgData name="Márton Péter Csiki" userId="S::csiki.marton@diak.zimandy.hu::fcbe2e27-d9e1-4a4c-ad57-3d23971e2a04" providerId="AD" clId="Web-{B7AD1E1F-B657-4726-7B1C-9A16DA039F45}"/>
    <pc:docChg chg="addSld modSld">
      <pc:chgData name="Márton Péter Csiki" userId="S::csiki.marton@diak.zimandy.hu::fcbe2e27-d9e1-4a4c-ad57-3d23971e2a04" providerId="AD" clId="Web-{B7AD1E1F-B657-4726-7B1C-9A16DA039F45}" dt="2022-11-24T16:10:54.280" v="466"/>
      <pc:docMkLst>
        <pc:docMk/>
      </pc:docMkLst>
      <pc:sldChg chg="modTransition">
        <pc:chgData name="Márton Péter Csiki" userId="S::csiki.marton@diak.zimandy.hu::fcbe2e27-d9e1-4a4c-ad57-3d23971e2a04" providerId="AD" clId="Web-{B7AD1E1F-B657-4726-7B1C-9A16DA039F45}" dt="2022-11-24T16:10:43.889" v="465"/>
        <pc:sldMkLst>
          <pc:docMk/>
          <pc:sldMk cId="2910494855" sldId="256"/>
        </pc:sldMkLst>
      </pc:sldChg>
      <pc:sldChg chg="addSp delSp modSp mod modTransition setBg">
        <pc:chgData name="Márton Péter Csiki" userId="S::csiki.marton@diak.zimandy.hu::fcbe2e27-d9e1-4a4c-ad57-3d23971e2a04" providerId="AD" clId="Web-{B7AD1E1F-B657-4726-7B1C-9A16DA039F45}" dt="2022-11-24T15:48:04.053" v="19"/>
        <pc:sldMkLst>
          <pc:docMk/>
          <pc:sldMk cId="1091512975" sldId="257"/>
        </pc:sldMkLst>
        <pc:spChg chg="mod">
          <ac:chgData name="Márton Péter Csiki" userId="S::csiki.marton@diak.zimandy.hu::fcbe2e27-d9e1-4a4c-ad57-3d23971e2a04" providerId="AD" clId="Web-{B7AD1E1F-B657-4726-7B1C-9A16DA039F45}" dt="2022-11-24T15:47:28.989" v="15"/>
          <ac:spMkLst>
            <pc:docMk/>
            <pc:sldMk cId="1091512975" sldId="257"/>
            <ac:spMk id="2" creationId="{00000000-0000-0000-0000-000000000000}"/>
          </ac:spMkLst>
        </pc:spChg>
        <pc:spChg chg="mod">
          <ac:chgData name="Márton Péter Csiki" userId="S::csiki.marton@diak.zimandy.hu::fcbe2e27-d9e1-4a4c-ad57-3d23971e2a04" providerId="AD" clId="Web-{B7AD1E1F-B657-4726-7B1C-9A16DA039F45}" dt="2022-11-24T15:47:28.989" v="15"/>
          <ac:spMkLst>
            <pc:docMk/>
            <pc:sldMk cId="1091512975" sldId="257"/>
            <ac:spMk id="3" creationId="{00000000-0000-0000-0000-000000000000}"/>
          </ac:spMkLst>
        </pc:spChg>
        <pc:spChg chg="add del">
          <ac:chgData name="Márton Péter Csiki" userId="S::csiki.marton@diak.zimandy.hu::fcbe2e27-d9e1-4a4c-ad57-3d23971e2a04" providerId="AD" clId="Web-{B7AD1E1F-B657-4726-7B1C-9A16DA039F45}" dt="2022-11-24T15:47:28.989" v="16"/>
          <ac:spMkLst>
            <pc:docMk/>
            <pc:sldMk cId="1091512975" sldId="257"/>
            <ac:spMk id="8" creationId="{4BC99CB9-DDAD-44A2-8A1C-E3AF4E72DF5C}"/>
          </ac:spMkLst>
        </pc:spChg>
        <pc:spChg chg="add del">
          <ac:chgData name="Márton Péter Csiki" userId="S::csiki.marton@diak.zimandy.hu::fcbe2e27-d9e1-4a4c-ad57-3d23971e2a04" providerId="AD" clId="Web-{B7AD1E1F-B657-4726-7B1C-9A16DA039F45}" dt="2022-11-24T15:47:28.989" v="16"/>
          <ac:spMkLst>
            <pc:docMk/>
            <pc:sldMk cId="1091512975" sldId="257"/>
            <ac:spMk id="10" creationId="{64053CBF-3932-45FF-8285-EE5146085F3A}"/>
          </ac:spMkLst>
        </pc:spChg>
        <pc:spChg chg="add del">
          <ac:chgData name="Márton Péter Csiki" userId="S::csiki.marton@diak.zimandy.hu::fcbe2e27-d9e1-4a4c-ad57-3d23971e2a04" providerId="AD" clId="Web-{B7AD1E1F-B657-4726-7B1C-9A16DA039F45}" dt="2022-11-24T15:47:28.989" v="15"/>
          <ac:spMkLst>
            <pc:docMk/>
            <pc:sldMk cId="1091512975" sldId="257"/>
            <ac:spMk id="27" creationId="{4BC99CB9-DDAD-44A2-8A1C-E3AF4E72DF5C}"/>
          </ac:spMkLst>
        </pc:spChg>
        <pc:spChg chg="add">
          <ac:chgData name="Márton Péter Csiki" userId="S::csiki.marton@diak.zimandy.hu::fcbe2e27-d9e1-4a4c-ad57-3d23971e2a04" providerId="AD" clId="Web-{B7AD1E1F-B657-4726-7B1C-9A16DA039F45}" dt="2022-11-24T15:47:28.989" v="16"/>
          <ac:spMkLst>
            <pc:docMk/>
            <pc:sldMk cId="1091512975" sldId="257"/>
            <ac:spMk id="36" creationId="{4BC99CB9-DDAD-44A2-8A1C-E3AF4E72DF5C}"/>
          </ac:spMkLst>
        </pc:spChg>
        <pc:spChg chg="add">
          <ac:chgData name="Márton Péter Csiki" userId="S::csiki.marton@diak.zimandy.hu::fcbe2e27-d9e1-4a4c-ad57-3d23971e2a04" providerId="AD" clId="Web-{B7AD1E1F-B657-4726-7B1C-9A16DA039F45}" dt="2022-11-24T15:47:28.989" v="16"/>
          <ac:spMkLst>
            <pc:docMk/>
            <pc:sldMk cId="1091512975" sldId="257"/>
            <ac:spMk id="42" creationId="{64053CBF-3932-45FF-8285-EE5146085F3A}"/>
          </ac:spMkLst>
        </pc:spChg>
        <pc:grpChg chg="add del">
          <ac:chgData name="Márton Péter Csiki" userId="S::csiki.marton@diak.zimandy.hu::fcbe2e27-d9e1-4a4c-ad57-3d23971e2a04" providerId="AD" clId="Web-{B7AD1E1F-B657-4726-7B1C-9A16DA039F45}" dt="2022-11-24T15:47:28.989" v="16"/>
          <ac:grpSpMkLst>
            <pc:docMk/>
            <pc:sldMk cId="1091512975" sldId="257"/>
            <ac:grpSpMk id="12" creationId="{2E751C04-BEA6-446B-A678-9C74819EBD4C}"/>
          </ac:grpSpMkLst>
        </pc:grpChg>
        <pc:grpChg chg="add del">
          <ac:chgData name="Márton Péter Csiki" userId="S::csiki.marton@diak.zimandy.hu::fcbe2e27-d9e1-4a4c-ad57-3d23971e2a04" providerId="AD" clId="Web-{B7AD1E1F-B657-4726-7B1C-9A16DA039F45}" dt="2022-11-24T15:47:28.989" v="16"/>
          <ac:grpSpMkLst>
            <pc:docMk/>
            <pc:sldMk cId="1091512975" sldId="257"/>
            <ac:grpSpMk id="18" creationId="{B63ACBA3-DEFD-4C6D-BBA0-64468FA99C2D}"/>
          </ac:grpSpMkLst>
        </pc:grpChg>
        <pc:grpChg chg="add del">
          <ac:chgData name="Márton Péter Csiki" userId="S::csiki.marton@diak.zimandy.hu::fcbe2e27-d9e1-4a4c-ad57-3d23971e2a04" providerId="AD" clId="Web-{B7AD1E1F-B657-4726-7B1C-9A16DA039F45}" dt="2022-11-24T15:47:28.989" v="15"/>
          <ac:grpSpMkLst>
            <pc:docMk/>
            <pc:sldMk cId="1091512975" sldId="257"/>
            <ac:grpSpMk id="29" creationId="{5C3921CD-DDE5-4B57-8FDF-B37ADE4EDAC7}"/>
          </ac:grpSpMkLst>
        </pc:grpChg>
        <pc:grpChg chg="add">
          <ac:chgData name="Márton Péter Csiki" userId="S::csiki.marton@diak.zimandy.hu::fcbe2e27-d9e1-4a4c-ad57-3d23971e2a04" providerId="AD" clId="Web-{B7AD1E1F-B657-4726-7B1C-9A16DA039F45}" dt="2022-11-24T15:47:28.989" v="16"/>
          <ac:grpSpMkLst>
            <pc:docMk/>
            <pc:sldMk cId="1091512975" sldId="257"/>
            <ac:grpSpMk id="31" creationId="{2E751C04-BEA6-446B-A678-9C74819EBD4C}"/>
          </ac:grpSpMkLst>
        </pc:grpChg>
        <pc:grpChg chg="add">
          <ac:chgData name="Márton Péter Csiki" userId="S::csiki.marton@diak.zimandy.hu::fcbe2e27-d9e1-4a4c-ad57-3d23971e2a04" providerId="AD" clId="Web-{B7AD1E1F-B657-4726-7B1C-9A16DA039F45}" dt="2022-11-24T15:47:28.989" v="16"/>
          <ac:grpSpMkLst>
            <pc:docMk/>
            <pc:sldMk cId="1091512975" sldId="257"/>
            <ac:grpSpMk id="37" creationId="{B63ACBA3-DEFD-4C6D-BBA0-64468FA99C2D}"/>
          </ac:grpSpMkLst>
        </pc:grpChg>
        <pc:picChg chg="add del mod">
          <ac:chgData name="Márton Péter Csiki" userId="S::csiki.marton@diak.zimandy.hu::fcbe2e27-d9e1-4a4c-ad57-3d23971e2a04" providerId="AD" clId="Web-{B7AD1E1F-B657-4726-7B1C-9A16DA039F45}" dt="2022-11-24T15:42:47.043" v="3"/>
          <ac:picMkLst>
            <pc:docMk/>
            <pc:sldMk cId="1091512975" sldId="257"/>
            <ac:picMk id="4" creationId="{86A6ABEC-D29F-497D-F928-71E69199D19B}"/>
          </ac:picMkLst>
        </pc:picChg>
      </pc:sldChg>
      <pc:sldChg chg="addSp delSp modSp mod modTransition setBg">
        <pc:chgData name="Márton Péter Csiki" userId="S::csiki.marton@diak.zimandy.hu::fcbe2e27-d9e1-4a4c-ad57-3d23971e2a04" providerId="AD" clId="Web-{B7AD1E1F-B657-4726-7B1C-9A16DA039F45}" dt="2022-11-24T15:47:57.677" v="18"/>
        <pc:sldMkLst>
          <pc:docMk/>
          <pc:sldMk cId="2973650169" sldId="258"/>
        </pc:sldMkLst>
        <pc:spChg chg="mod">
          <ac:chgData name="Márton Péter Csiki" userId="S::csiki.marton@diak.zimandy.hu::fcbe2e27-d9e1-4a4c-ad57-3d23971e2a04" providerId="AD" clId="Web-{B7AD1E1F-B657-4726-7B1C-9A16DA039F45}" dt="2022-11-24T15:47:22.801" v="13"/>
          <ac:spMkLst>
            <pc:docMk/>
            <pc:sldMk cId="2973650169" sldId="258"/>
            <ac:spMk id="2" creationId="{00000000-0000-0000-0000-000000000000}"/>
          </ac:spMkLst>
        </pc:spChg>
        <pc:spChg chg="mod">
          <ac:chgData name="Márton Péter Csiki" userId="S::csiki.marton@diak.zimandy.hu::fcbe2e27-d9e1-4a4c-ad57-3d23971e2a04" providerId="AD" clId="Web-{B7AD1E1F-B657-4726-7B1C-9A16DA039F45}" dt="2022-11-24T15:47:46.990" v="17" actId="20577"/>
          <ac:spMkLst>
            <pc:docMk/>
            <pc:sldMk cId="2973650169" sldId="258"/>
            <ac:spMk id="3" creationId="{00000000-0000-0000-0000-000000000000}"/>
          </ac:spMkLst>
        </pc:spChg>
        <pc:spChg chg="add del">
          <ac:chgData name="Márton Péter Csiki" userId="S::csiki.marton@diak.zimandy.hu::fcbe2e27-d9e1-4a4c-ad57-3d23971e2a04" providerId="AD" clId="Web-{B7AD1E1F-B657-4726-7B1C-9A16DA039F45}" dt="2022-11-24T15:47:22.801" v="13"/>
          <ac:spMkLst>
            <pc:docMk/>
            <pc:sldMk cId="2973650169" sldId="258"/>
            <ac:spMk id="9" creationId="{7FF47CB7-972F-479F-A36D-9E72D26EC8DA}"/>
          </ac:spMkLst>
        </pc:spChg>
        <pc:spChg chg="add del">
          <ac:chgData name="Márton Péter Csiki" userId="S::csiki.marton@diak.zimandy.hu::fcbe2e27-d9e1-4a4c-ad57-3d23971e2a04" providerId="AD" clId="Web-{B7AD1E1F-B657-4726-7B1C-9A16DA039F45}" dt="2022-11-24T15:47:22.801" v="13"/>
          <ac:spMkLst>
            <pc:docMk/>
            <pc:sldMk cId="2973650169" sldId="258"/>
            <ac:spMk id="11" creationId="{0D153B68-5844-490D-8E67-F616D6D721CA}"/>
          </ac:spMkLst>
        </pc:spChg>
        <pc:spChg chg="add del">
          <ac:chgData name="Márton Péter Csiki" userId="S::csiki.marton@diak.zimandy.hu::fcbe2e27-d9e1-4a4c-ad57-3d23971e2a04" providerId="AD" clId="Web-{B7AD1E1F-B657-4726-7B1C-9A16DA039F45}" dt="2022-11-24T15:47:22.801" v="13"/>
          <ac:spMkLst>
            <pc:docMk/>
            <pc:sldMk cId="2973650169" sldId="258"/>
            <ac:spMk id="13" creationId="{9A0D773F-7A7D-4DBB-9DEA-86BB8B8F4BC8}"/>
          </ac:spMkLst>
        </pc:spChg>
        <pc:spChg chg="add del">
          <ac:chgData name="Márton Péter Csiki" userId="S::csiki.marton@diak.zimandy.hu::fcbe2e27-d9e1-4a4c-ad57-3d23971e2a04" providerId="AD" clId="Web-{B7AD1E1F-B657-4726-7B1C-9A16DA039F45}" dt="2022-11-24T15:47:22.786" v="12"/>
          <ac:spMkLst>
            <pc:docMk/>
            <pc:sldMk cId="2973650169" sldId="258"/>
            <ac:spMk id="18" creationId="{EDDBB197-D710-4A4F-A9CA-FD2177498BE8}"/>
          </ac:spMkLst>
        </pc:spChg>
        <pc:spChg chg="add del">
          <ac:chgData name="Márton Péter Csiki" userId="S::csiki.marton@diak.zimandy.hu::fcbe2e27-d9e1-4a4c-ad57-3d23971e2a04" providerId="AD" clId="Web-{B7AD1E1F-B657-4726-7B1C-9A16DA039F45}" dt="2022-11-24T15:47:22.786" v="12"/>
          <ac:spMkLst>
            <pc:docMk/>
            <pc:sldMk cId="2973650169" sldId="258"/>
            <ac:spMk id="20" creationId="{975D1CFA-2CDB-4B64-BD9F-85744E8DA12F}"/>
          </ac:spMkLst>
        </pc:spChg>
        <pc:spChg chg="add">
          <ac:chgData name="Márton Péter Csiki" userId="S::csiki.marton@diak.zimandy.hu::fcbe2e27-d9e1-4a4c-ad57-3d23971e2a04" providerId="AD" clId="Web-{B7AD1E1F-B657-4726-7B1C-9A16DA039F45}" dt="2022-11-24T15:47:22.801" v="13"/>
          <ac:spMkLst>
            <pc:docMk/>
            <pc:sldMk cId="2973650169" sldId="258"/>
            <ac:spMk id="28" creationId="{B6FACB3C-9069-4791-BC5C-0DB7CD19B853}"/>
          </ac:spMkLst>
        </pc:spChg>
        <pc:spChg chg="add">
          <ac:chgData name="Márton Péter Csiki" userId="S::csiki.marton@diak.zimandy.hu::fcbe2e27-d9e1-4a4c-ad57-3d23971e2a04" providerId="AD" clId="Web-{B7AD1E1F-B657-4726-7B1C-9A16DA039F45}" dt="2022-11-24T15:47:22.801" v="13"/>
          <ac:spMkLst>
            <pc:docMk/>
            <pc:sldMk cId="2973650169" sldId="258"/>
            <ac:spMk id="29" creationId="{71F2038E-D777-4B76-81DD-DD13EE91B9DD}"/>
          </ac:spMkLst>
        </pc:spChg>
        <pc:grpChg chg="add del">
          <ac:chgData name="Márton Péter Csiki" userId="S::csiki.marton@diak.zimandy.hu::fcbe2e27-d9e1-4a4c-ad57-3d23971e2a04" providerId="AD" clId="Web-{B7AD1E1F-B657-4726-7B1C-9A16DA039F45}" dt="2022-11-24T15:47:22.786" v="12"/>
          <ac:grpSpMkLst>
            <pc:docMk/>
            <pc:sldMk cId="2973650169" sldId="258"/>
            <ac:grpSpMk id="22" creationId="{25EE5136-01F1-466C-962D-BA9B4C6757AA}"/>
          </ac:grpSpMkLst>
        </pc:grpChg>
        <pc:grpChg chg="add">
          <ac:chgData name="Márton Péter Csiki" userId="S::csiki.marton@diak.zimandy.hu::fcbe2e27-d9e1-4a4c-ad57-3d23971e2a04" providerId="AD" clId="Web-{B7AD1E1F-B657-4726-7B1C-9A16DA039F45}" dt="2022-11-24T15:47:22.801" v="13"/>
          <ac:grpSpMkLst>
            <pc:docMk/>
            <pc:sldMk cId="2973650169" sldId="258"/>
            <ac:grpSpMk id="30" creationId="{DD354807-230F-4402-B1B9-F733A8F1F190}"/>
          </ac:grpSpMkLst>
        </pc:grpChg>
        <pc:picChg chg="add mod">
          <ac:chgData name="Márton Péter Csiki" userId="S::csiki.marton@diak.zimandy.hu::fcbe2e27-d9e1-4a4c-ad57-3d23971e2a04" providerId="AD" clId="Web-{B7AD1E1F-B657-4726-7B1C-9A16DA039F45}" dt="2022-11-24T15:47:22.801" v="13"/>
          <ac:picMkLst>
            <pc:docMk/>
            <pc:sldMk cId="2973650169" sldId="258"/>
            <ac:picMk id="4" creationId="{EA33C019-567C-EC2F-65D4-EA3941B403CC}"/>
          </ac:picMkLst>
        </pc:picChg>
      </pc:sldChg>
      <pc:sldChg chg="addSp delSp modSp mod modTransition setBg">
        <pc:chgData name="Márton Péter Csiki" userId="S::csiki.marton@diak.zimandy.hu::fcbe2e27-d9e1-4a4c-ad57-3d23971e2a04" providerId="AD" clId="Web-{B7AD1E1F-B657-4726-7B1C-9A16DA039F45}" dt="2022-11-24T15:52:00.044" v="56"/>
        <pc:sldMkLst>
          <pc:docMk/>
          <pc:sldMk cId="3578652913" sldId="259"/>
        </pc:sldMkLst>
        <pc:spChg chg="mod">
          <ac:chgData name="Márton Péter Csiki" userId="S::csiki.marton@diak.zimandy.hu::fcbe2e27-d9e1-4a4c-ad57-3d23971e2a04" providerId="AD" clId="Web-{B7AD1E1F-B657-4726-7B1C-9A16DA039F45}" dt="2022-11-24T15:50:14.197" v="34"/>
          <ac:spMkLst>
            <pc:docMk/>
            <pc:sldMk cId="3578652913" sldId="259"/>
            <ac:spMk id="2" creationId="{00000000-0000-0000-0000-000000000000}"/>
          </ac:spMkLst>
        </pc:spChg>
        <pc:spChg chg="mod">
          <ac:chgData name="Márton Péter Csiki" userId="S::csiki.marton@diak.zimandy.hu::fcbe2e27-d9e1-4a4c-ad57-3d23971e2a04" providerId="AD" clId="Web-{B7AD1E1F-B657-4726-7B1C-9A16DA039F45}" dt="2022-11-24T15:50:14.197" v="34"/>
          <ac:spMkLst>
            <pc:docMk/>
            <pc:sldMk cId="3578652913" sldId="259"/>
            <ac:spMk id="3" creationId="{00000000-0000-0000-0000-000000000000}"/>
          </ac:spMkLst>
        </pc:spChg>
        <pc:spChg chg="add del">
          <ac:chgData name="Márton Péter Csiki" userId="S::csiki.marton@diak.zimandy.hu::fcbe2e27-d9e1-4a4c-ad57-3d23971e2a04" providerId="AD" clId="Web-{B7AD1E1F-B657-4726-7B1C-9A16DA039F45}" dt="2022-11-24T15:52:00.044" v="56"/>
          <ac:spMkLst>
            <pc:docMk/>
            <pc:sldMk cId="3578652913" sldId="259"/>
            <ac:spMk id="11" creationId="{D2B783EE-0239-4717-BBEA-8C9EAC61C824}"/>
          </ac:spMkLst>
        </pc:spChg>
        <pc:spChg chg="add del">
          <ac:chgData name="Márton Péter Csiki" userId="S::csiki.marton@diak.zimandy.hu::fcbe2e27-d9e1-4a4c-ad57-3d23971e2a04" providerId="AD" clId="Web-{B7AD1E1F-B657-4726-7B1C-9A16DA039F45}" dt="2022-11-24T15:52:00.044" v="56"/>
          <ac:spMkLst>
            <pc:docMk/>
            <pc:sldMk cId="3578652913" sldId="259"/>
            <ac:spMk id="13" creationId="{A7B99495-F43F-4D80-A44F-2CB4764EB90B}"/>
          </ac:spMkLst>
        </pc:spChg>
        <pc:spChg chg="add del">
          <ac:chgData name="Márton Péter Csiki" userId="S::csiki.marton@diak.zimandy.hu::fcbe2e27-d9e1-4a4c-ad57-3d23971e2a04" providerId="AD" clId="Web-{B7AD1E1F-B657-4726-7B1C-9A16DA039F45}" dt="2022-11-24T15:52:00.044" v="56"/>
          <ac:spMkLst>
            <pc:docMk/>
            <pc:sldMk cId="3578652913" sldId="259"/>
            <ac:spMk id="15" creationId="{70BEB1E7-2F88-40BC-B73D-42E5B6F80BFC}"/>
          </ac:spMkLst>
        </pc:spChg>
        <pc:spChg chg="add">
          <ac:chgData name="Márton Péter Csiki" userId="S::csiki.marton@diak.zimandy.hu::fcbe2e27-d9e1-4a4c-ad57-3d23971e2a04" providerId="AD" clId="Web-{B7AD1E1F-B657-4726-7B1C-9A16DA039F45}" dt="2022-11-24T15:52:00.044" v="56"/>
          <ac:spMkLst>
            <pc:docMk/>
            <pc:sldMk cId="3578652913" sldId="259"/>
            <ac:spMk id="20" creationId="{B3684CCF-CEBB-4D8E-A366-95E43D4C790B}"/>
          </ac:spMkLst>
        </pc:spChg>
        <pc:spChg chg="add">
          <ac:chgData name="Márton Péter Csiki" userId="S::csiki.marton@diak.zimandy.hu::fcbe2e27-d9e1-4a4c-ad57-3d23971e2a04" providerId="AD" clId="Web-{B7AD1E1F-B657-4726-7B1C-9A16DA039F45}" dt="2022-11-24T15:52:00.044" v="56"/>
          <ac:spMkLst>
            <pc:docMk/>
            <pc:sldMk cId="3578652913" sldId="259"/>
            <ac:spMk id="22" creationId="{70BEB1E7-2F88-40BC-B73D-42E5B6F80BFC}"/>
          </ac:spMkLst>
        </pc:spChg>
        <pc:picChg chg="add del mod">
          <ac:chgData name="Márton Péter Csiki" userId="S::csiki.marton@diak.zimandy.hu::fcbe2e27-d9e1-4a4c-ad57-3d23971e2a04" providerId="AD" clId="Web-{B7AD1E1F-B657-4726-7B1C-9A16DA039F45}" dt="2022-11-24T15:49:43.509" v="29"/>
          <ac:picMkLst>
            <pc:docMk/>
            <pc:sldMk cId="3578652913" sldId="259"/>
            <ac:picMk id="4" creationId="{FB27B685-2D82-2FAD-6924-D0F2E18A12FE}"/>
          </ac:picMkLst>
        </pc:picChg>
        <pc:picChg chg="add mod ord">
          <ac:chgData name="Márton Péter Csiki" userId="S::csiki.marton@diak.zimandy.hu::fcbe2e27-d9e1-4a4c-ad57-3d23971e2a04" providerId="AD" clId="Web-{B7AD1E1F-B657-4726-7B1C-9A16DA039F45}" dt="2022-11-24T15:52:00.044" v="56"/>
          <ac:picMkLst>
            <pc:docMk/>
            <pc:sldMk cId="3578652913" sldId="259"/>
            <ac:picMk id="5" creationId="{B7416052-CEBA-A040-74E2-B27D6C0C5810}"/>
          </ac:picMkLst>
        </pc:picChg>
        <pc:picChg chg="add mod ord">
          <ac:chgData name="Márton Péter Csiki" userId="S::csiki.marton@diak.zimandy.hu::fcbe2e27-d9e1-4a4c-ad57-3d23971e2a04" providerId="AD" clId="Web-{B7AD1E1F-B657-4726-7B1C-9A16DA039F45}" dt="2022-11-24T15:52:00.044" v="56"/>
          <ac:picMkLst>
            <pc:docMk/>
            <pc:sldMk cId="3578652913" sldId="259"/>
            <ac:picMk id="6" creationId="{E342F0D1-6905-D396-0A77-44243EB9E9C3}"/>
          </ac:picMkLst>
        </pc:picChg>
        <pc:picChg chg="add mod">
          <ac:chgData name="Márton Péter Csiki" userId="S::csiki.marton@diak.zimandy.hu::fcbe2e27-d9e1-4a4c-ad57-3d23971e2a04" providerId="AD" clId="Web-{B7AD1E1F-B657-4726-7B1C-9A16DA039F45}" dt="2022-11-24T15:52:00.044" v="56"/>
          <ac:picMkLst>
            <pc:docMk/>
            <pc:sldMk cId="3578652913" sldId="259"/>
            <ac:picMk id="7" creationId="{39104F6C-4FE9-8B89-4F75-D2244123B27B}"/>
          </ac:picMkLst>
        </pc:picChg>
      </pc:sldChg>
      <pc:sldChg chg="addSp delSp modSp mod modTransition setBg setClrOvrMap">
        <pc:chgData name="Márton Péter Csiki" userId="S::csiki.marton@diak.zimandy.hu::fcbe2e27-d9e1-4a4c-ad57-3d23971e2a04" providerId="AD" clId="Web-{B7AD1E1F-B657-4726-7B1C-9A16DA039F45}" dt="2022-11-24T15:52:07.810" v="57"/>
        <pc:sldMkLst>
          <pc:docMk/>
          <pc:sldMk cId="1148732326" sldId="260"/>
        </pc:sldMkLst>
        <pc:spChg chg="mod">
          <ac:chgData name="Márton Péter Csiki" userId="S::csiki.marton@diak.zimandy.hu::fcbe2e27-d9e1-4a4c-ad57-3d23971e2a04" providerId="AD" clId="Web-{B7AD1E1F-B657-4726-7B1C-9A16DA039F45}" dt="2022-11-24T15:51:06.230" v="45"/>
          <ac:spMkLst>
            <pc:docMk/>
            <pc:sldMk cId="1148732326" sldId="260"/>
            <ac:spMk id="2" creationId="{00000000-0000-0000-0000-000000000000}"/>
          </ac:spMkLst>
        </pc:spChg>
        <pc:spChg chg="mod">
          <ac:chgData name="Márton Péter Csiki" userId="S::csiki.marton@diak.zimandy.hu::fcbe2e27-d9e1-4a4c-ad57-3d23971e2a04" providerId="AD" clId="Web-{B7AD1E1F-B657-4726-7B1C-9A16DA039F45}" dt="2022-11-24T15:51:06.230" v="45"/>
          <ac:spMkLst>
            <pc:docMk/>
            <pc:sldMk cId="1148732326" sldId="260"/>
            <ac:spMk id="3" creationId="{00000000-0000-0000-0000-000000000000}"/>
          </ac:spMkLst>
        </pc:spChg>
        <pc:spChg chg="add del">
          <ac:chgData name="Márton Péter Csiki" userId="S::csiki.marton@diak.zimandy.hu::fcbe2e27-d9e1-4a4c-ad57-3d23971e2a04" providerId="AD" clId="Web-{B7AD1E1F-B657-4726-7B1C-9A16DA039F45}" dt="2022-11-24T15:51:03.933" v="42"/>
          <ac:spMkLst>
            <pc:docMk/>
            <pc:sldMk cId="1148732326" sldId="260"/>
            <ac:spMk id="9" creationId="{6EBF06A5-4173-45DE-87B1-0791E098A374}"/>
          </ac:spMkLst>
        </pc:spChg>
        <pc:spChg chg="add del">
          <ac:chgData name="Márton Péter Csiki" userId="S::csiki.marton@diak.zimandy.hu::fcbe2e27-d9e1-4a4c-ad57-3d23971e2a04" providerId="AD" clId="Web-{B7AD1E1F-B657-4726-7B1C-9A16DA039F45}" dt="2022-11-24T15:51:03.933" v="42"/>
          <ac:spMkLst>
            <pc:docMk/>
            <pc:sldMk cId="1148732326" sldId="260"/>
            <ac:spMk id="11" creationId="{206E9F47-DC46-4A02-B5DB-26B56C39C979}"/>
          </ac:spMkLst>
        </pc:spChg>
        <pc:spChg chg="add del">
          <ac:chgData name="Márton Péter Csiki" userId="S::csiki.marton@diak.zimandy.hu::fcbe2e27-d9e1-4a4c-ad57-3d23971e2a04" providerId="AD" clId="Web-{B7AD1E1F-B657-4726-7B1C-9A16DA039F45}" dt="2022-11-24T15:51:06.230" v="44"/>
          <ac:spMkLst>
            <pc:docMk/>
            <pc:sldMk cId="1148732326" sldId="260"/>
            <ac:spMk id="13" creationId="{9427AF5F-9A0E-42B7-A252-FD64C9885F9C}"/>
          </ac:spMkLst>
        </pc:spChg>
        <pc:spChg chg="add del">
          <ac:chgData name="Márton Péter Csiki" userId="S::csiki.marton@diak.zimandy.hu::fcbe2e27-d9e1-4a4c-ad57-3d23971e2a04" providerId="AD" clId="Web-{B7AD1E1F-B657-4726-7B1C-9A16DA039F45}" dt="2022-11-24T15:51:40.012" v="52"/>
          <ac:spMkLst>
            <pc:docMk/>
            <pc:sldMk cId="1148732326" sldId="260"/>
            <ac:spMk id="15" creationId="{45D37F4E-DDB4-456B-97E0-9937730A039F}"/>
          </ac:spMkLst>
        </pc:spChg>
        <pc:spChg chg="add del">
          <ac:chgData name="Márton Péter Csiki" userId="S::csiki.marton@diak.zimandy.hu::fcbe2e27-d9e1-4a4c-ad57-3d23971e2a04" providerId="AD" clId="Web-{B7AD1E1F-B657-4726-7B1C-9A16DA039F45}" dt="2022-11-24T15:51:40.012" v="52"/>
          <ac:spMkLst>
            <pc:docMk/>
            <pc:sldMk cId="1148732326" sldId="260"/>
            <ac:spMk id="16" creationId="{B2DD41CD-8F47-4F56-AD12-4E2FF7696987}"/>
          </ac:spMkLst>
        </pc:spChg>
        <pc:spChg chg="add">
          <ac:chgData name="Márton Péter Csiki" userId="S::csiki.marton@diak.zimandy.hu::fcbe2e27-d9e1-4a4c-ad57-3d23971e2a04" providerId="AD" clId="Web-{B7AD1E1F-B657-4726-7B1C-9A16DA039F45}" dt="2022-11-24T15:51:40.012" v="52"/>
          <ac:spMkLst>
            <pc:docMk/>
            <pc:sldMk cId="1148732326" sldId="260"/>
            <ac:spMk id="21" creationId="{45D37F4E-DDB4-456B-97E0-9937730A039F}"/>
          </ac:spMkLst>
        </pc:spChg>
        <pc:spChg chg="add">
          <ac:chgData name="Márton Péter Csiki" userId="S::csiki.marton@diak.zimandy.hu::fcbe2e27-d9e1-4a4c-ad57-3d23971e2a04" providerId="AD" clId="Web-{B7AD1E1F-B657-4726-7B1C-9A16DA039F45}" dt="2022-11-24T15:51:40.012" v="52"/>
          <ac:spMkLst>
            <pc:docMk/>
            <pc:sldMk cId="1148732326" sldId="260"/>
            <ac:spMk id="23" creationId="{B2DD41CD-8F47-4F56-AD12-4E2FF7696987}"/>
          </ac:spMkLst>
        </pc:spChg>
        <pc:picChg chg="add del mod ord">
          <ac:chgData name="Márton Péter Csiki" userId="S::csiki.marton@diak.zimandy.hu::fcbe2e27-d9e1-4a4c-ad57-3d23971e2a04" providerId="AD" clId="Web-{B7AD1E1F-B657-4726-7B1C-9A16DA039F45}" dt="2022-11-24T15:51:23.605" v="46"/>
          <ac:picMkLst>
            <pc:docMk/>
            <pc:sldMk cId="1148732326" sldId="260"/>
            <ac:picMk id="4" creationId="{761978DB-BAAA-8A66-4E91-EF1FEFA1E1A5}"/>
          </ac:picMkLst>
        </pc:picChg>
        <pc:picChg chg="add del mod">
          <ac:chgData name="Márton Péter Csiki" userId="S::csiki.marton@diak.zimandy.hu::fcbe2e27-d9e1-4a4c-ad57-3d23971e2a04" providerId="AD" clId="Web-{B7AD1E1F-B657-4726-7B1C-9A16DA039F45}" dt="2022-11-24T15:51:27.340" v="49"/>
          <ac:picMkLst>
            <pc:docMk/>
            <pc:sldMk cId="1148732326" sldId="260"/>
            <ac:picMk id="5" creationId="{B0E3513D-D9D1-7F36-ABB0-DBE00CBE16AF}"/>
          </ac:picMkLst>
        </pc:picChg>
        <pc:picChg chg="add mod">
          <ac:chgData name="Márton Péter Csiki" userId="S::csiki.marton@diak.zimandy.hu::fcbe2e27-d9e1-4a4c-ad57-3d23971e2a04" providerId="AD" clId="Web-{B7AD1E1F-B657-4726-7B1C-9A16DA039F45}" dt="2022-11-24T15:51:40.012" v="52"/>
          <ac:picMkLst>
            <pc:docMk/>
            <pc:sldMk cId="1148732326" sldId="260"/>
            <ac:picMk id="6" creationId="{C125683B-F149-6831-F803-2F1D3952D36D}"/>
          </ac:picMkLst>
        </pc:picChg>
      </pc:sldChg>
      <pc:sldChg chg="addSp delSp modSp new mod modTransition setBg setClrOvrMap">
        <pc:chgData name="Márton Péter Csiki" userId="S::csiki.marton@diak.zimandy.hu::fcbe2e27-d9e1-4a4c-ad57-3d23971e2a04" providerId="AD" clId="Web-{B7AD1E1F-B657-4726-7B1C-9A16DA039F45}" dt="2022-11-24T15:59:29.838" v="175" actId="20577"/>
        <pc:sldMkLst>
          <pc:docMk/>
          <pc:sldMk cId="1481533488" sldId="261"/>
        </pc:sldMkLst>
        <pc:spChg chg="mod ord">
          <ac:chgData name="Márton Péter Csiki" userId="S::csiki.marton@diak.zimandy.hu::fcbe2e27-d9e1-4a4c-ad57-3d23971e2a04" providerId="AD" clId="Web-{B7AD1E1F-B657-4726-7B1C-9A16DA039F45}" dt="2022-11-24T15:58:46.587" v="160"/>
          <ac:spMkLst>
            <pc:docMk/>
            <pc:sldMk cId="1481533488" sldId="261"/>
            <ac:spMk id="2" creationId="{C99FD402-1D83-7883-1678-2EFE95983719}"/>
          </ac:spMkLst>
        </pc:spChg>
        <pc:spChg chg="mod ord">
          <ac:chgData name="Márton Péter Csiki" userId="S::csiki.marton@diak.zimandy.hu::fcbe2e27-d9e1-4a4c-ad57-3d23971e2a04" providerId="AD" clId="Web-{B7AD1E1F-B657-4726-7B1C-9A16DA039F45}" dt="2022-11-24T15:59:29.838" v="175" actId="20577"/>
          <ac:spMkLst>
            <pc:docMk/>
            <pc:sldMk cId="1481533488" sldId="261"/>
            <ac:spMk id="3" creationId="{76A660A9-7E4C-A353-3E09-C91926525F78}"/>
          </ac:spMkLst>
        </pc:spChg>
        <pc:spChg chg="add del">
          <ac:chgData name="Márton Péter Csiki" userId="S::csiki.marton@diak.zimandy.hu::fcbe2e27-d9e1-4a4c-ad57-3d23971e2a04" providerId="AD" clId="Web-{B7AD1E1F-B657-4726-7B1C-9A16DA039F45}" dt="2022-11-24T15:58:46.587" v="160"/>
          <ac:spMkLst>
            <pc:docMk/>
            <pc:sldMk cId="1481533488" sldId="261"/>
            <ac:spMk id="11" creationId="{B3684CCF-CEBB-4D8E-A366-95E43D4C790B}"/>
          </ac:spMkLst>
        </pc:spChg>
        <pc:spChg chg="add del">
          <ac:chgData name="Márton Péter Csiki" userId="S::csiki.marton@diak.zimandy.hu::fcbe2e27-d9e1-4a4c-ad57-3d23971e2a04" providerId="AD" clId="Web-{B7AD1E1F-B657-4726-7B1C-9A16DA039F45}" dt="2022-11-24T15:58:46.587" v="160"/>
          <ac:spMkLst>
            <pc:docMk/>
            <pc:sldMk cId="1481533488" sldId="261"/>
            <ac:spMk id="13" creationId="{70BEB1E7-2F88-40BC-B73D-42E5B6F80BFC}"/>
          </ac:spMkLst>
        </pc:spChg>
        <pc:spChg chg="add del">
          <ac:chgData name="Márton Péter Csiki" userId="S::csiki.marton@diak.zimandy.hu::fcbe2e27-d9e1-4a4c-ad57-3d23971e2a04" providerId="AD" clId="Web-{B7AD1E1F-B657-4726-7B1C-9A16DA039F45}" dt="2022-11-24T15:58:39.618" v="157"/>
          <ac:spMkLst>
            <pc:docMk/>
            <pc:sldMk cId="1481533488" sldId="261"/>
            <ac:spMk id="18" creationId="{AEECF78C-1048-456C-88A0-441412321169}"/>
          </ac:spMkLst>
        </pc:spChg>
        <pc:spChg chg="add del">
          <ac:chgData name="Márton Péter Csiki" userId="S::csiki.marton@diak.zimandy.hu::fcbe2e27-d9e1-4a4c-ad57-3d23971e2a04" providerId="AD" clId="Web-{B7AD1E1F-B657-4726-7B1C-9A16DA039F45}" dt="2022-11-24T15:58:39.618" v="157"/>
          <ac:spMkLst>
            <pc:docMk/>
            <pc:sldMk cId="1481533488" sldId="261"/>
            <ac:spMk id="20" creationId="{F4C8155D-EBB3-4B50-B945-2D47A2C5CE37}"/>
          </ac:spMkLst>
        </pc:spChg>
        <pc:spChg chg="add del">
          <ac:chgData name="Márton Péter Csiki" userId="S::csiki.marton@diak.zimandy.hu::fcbe2e27-d9e1-4a4c-ad57-3d23971e2a04" providerId="AD" clId="Web-{B7AD1E1F-B657-4726-7B1C-9A16DA039F45}" dt="2022-11-24T15:58:39.618" v="157"/>
          <ac:spMkLst>
            <pc:docMk/>
            <pc:sldMk cId="1481533488" sldId="261"/>
            <ac:spMk id="22" creationId="{EE99A833-6C48-4919-98F7-4D15C73698E6}"/>
          </ac:spMkLst>
        </pc:spChg>
        <pc:spChg chg="add del">
          <ac:chgData name="Márton Péter Csiki" userId="S::csiki.marton@diak.zimandy.hu::fcbe2e27-d9e1-4a4c-ad57-3d23971e2a04" providerId="AD" clId="Web-{B7AD1E1F-B657-4726-7B1C-9A16DA039F45}" dt="2022-11-24T15:58:39.618" v="157"/>
          <ac:spMkLst>
            <pc:docMk/>
            <pc:sldMk cId="1481533488" sldId="261"/>
            <ac:spMk id="24" creationId="{7C1CFE70-2BD5-4661-8AF9-D097E65E70CE}"/>
          </ac:spMkLst>
        </pc:spChg>
        <pc:spChg chg="add del">
          <ac:chgData name="Márton Péter Csiki" userId="S::csiki.marton@diak.zimandy.hu::fcbe2e27-d9e1-4a4c-ad57-3d23971e2a04" providerId="AD" clId="Web-{B7AD1E1F-B657-4726-7B1C-9A16DA039F45}" dt="2022-11-24T15:58:39.618" v="157"/>
          <ac:spMkLst>
            <pc:docMk/>
            <pc:sldMk cId="1481533488" sldId="261"/>
            <ac:spMk id="26" creationId="{5A6B4445-DDB3-4971-8FBA-4DCAF08C09F4}"/>
          </ac:spMkLst>
        </pc:spChg>
        <pc:spChg chg="add del">
          <ac:chgData name="Márton Péter Csiki" userId="S::csiki.marton@diak.zimandy.hu::fcbe2e27-d9e1-4a4c-ad57-3d23971e2a04" providerId="AD" clId="Web-{B7AD1E1F-B657-4726-7B1C-9A16DA039F45}" dt="2022-11-24T15:58:46.571" v="159"/>
          <ac:spMkLst>
            <pc:docMk/>
            <pc:sldMk cId="1481533488" sldId="261"/>
            <ac:spMk id="28" creationId="{C8F10CB3-3B5E-4C7A-98CF-B87454DDFA39}"/>
          </ac:spMkLst>
        </pc:spChg>
        <pc:spChg chg="add del">
          <ac:chgData name="Márton Péter Csiki" userId="S::csiki.marton@diak.zimandy.hu::fcbe2e27-d9e1-4a4c-ad57-3d23971e2a04" providerId="AD" clId="Web-{B7AD1E1F-B657-4726-7B1C-9A16DA039F45}" dt="2022-11-24T15:58:46.571" v="159"/>
          <ac:spMkLst>
            <pc:docMk/>
            <pc:sldMk cId="1481533488" sldId="261"/>
            <ac:spMk id="29" creationId="{07977D39-626F-40D7-B00F-16E02602DD5A}"/>
          </ac:spMkLst>
        </pc:spChg>
        <pc:spChg chg="add del">
          <ac:chgData name="Márton Péter Csiki" userId="S::csiki.marton@diak.zimandy.hu::fcbe2e27-d9e1-4a4c-ad57-3d23971e2a04" providerId="AD" clId="Web-{B7AD1E1F-B657-4726-7B1C-9A16DA039F45}" dt="2022-11-24T15:58:46.571" v="159"/>
          <ac:spMkLst>
            <pc:docMk/>
            <pc:sldMk cId="1481533488" sldId="261"/>
            <ac:spMk id="30" creationId="{B905CDE4-B751-4B3E-B625-6E59F8903414}"/>
          </ac:spMkLst>
        </pc:spChg>
        <pc:spChg chg="add del">
          <ac:chgData name="Márton Péter Csiki" userId="S::csiki.marton@diak.zimandy.hu::fcbe2e27-d9e1-4a4c-ad57-3d23971e2a04" providerId="AD" clId="Web-{B7AD1E1F-B657-4726-7B1C-9A16DA039F45}" dt="2022-11-24T15:58:46.571" v="159"/>
          <ac:spMkLst>
            <pc:docMk/>
            <pc:sldMk cId="1481533488" sldId="261"/>
            <ac:spMk id="31" creationId="{08108C16-F4C0-44AA-999D-17BD39219B24}"/>
          </ac:spMkLst>
        </pc:spChg>
        <pc:spChg chg="add del">
          <ac:chgData name="Márton Péter Csiki" userId="S::csiki.marton@diak.zimandy.hu::fcbe2e27-d9e1-4a4c-ad57-3d23971e2a04" providerId="AD" clId="Web-{B7AD1E1F-B657-4726-7B1C-9A16DA039F45}" dt="2022-11-24T15:58:46.571" v="159"/>
          <ac:spMkLst>
            <pc:docMk/>
            <pc:sldMk cId="1481533488" sldId="261"/>
            <ac:spMk id="32" creationId="{CDC29AC1-2821-4FCC-B597-88DAF39C36FE}"/>
          </ac:spMkLst>
        </pc:spChg>
        <pc:spChg chg="add del">
          <ac:chgData name="Márton Péter Csiki" userId="S::csiki.marton@diak.zimandy.hu::fcbe2e27-d9e1-4a4c-ad57-3d23971e2a04" providerId="AD" clId="Web-{B7AD1E1F-B657-4726-7B1C-9A16DA039F45}" dt="2022-11-24T15:58:46.571" v="159"/>
          <ac:spMkLst>
            <pc:docMk/>
            <pc:sldMk cId="1481533488" sldId="261"/>
            <ac:spMk id="33" creationId="{0640CCAE-325C-4DD0-BB26-38BF690F3BBB}"/>
          </ac:spMkLst>
        </pc:spChg>
        <pc:spChg chg="add">
          <ac:chgData name="Márton Péter Csiki" userId="S::csiki.marton@diak.zimandy.hu::fcbe2e27-d9e1-4a4c-ad57-3d23971e2a04" providerId="AD" clId="Web-{B7AD1E1F-B657-4726-7B1C-9A16DA039F45}" dt="2022-11-24T15:58:46.587" v="160"/>
          <ac:spMkLst>
            <pc:docMk/>
            <pc:sldMk cId="1481533488" sldId="261"/>
            <ac:spMk id="35" creationId="{AEECF78C-1048-456C-88A0-441412321169}"/>
          </ac:spMkLst>
        </pc:spChg>
        <pc:spChg chg="add">
          <ac:chgData name="Márton Péter Csiki" userId="S::csiki.marton@diak.zimandy.hu::fcbe2e27-d9e1-4a4c-ad57-3d23971e2a04" providerId="AD" clId="Web-{B7AD1E1F-B657-4726-7B1C-9A16DA039F45}" dt="2022-11-24T15:58:46.587" v="160"/>
          <ac:spMkLst>
            <pc:docMk/>
            <pc:sldMk cId="1481533488" sldId="261"/>
            <ac:spMk id="36" creationId="{F4C8155D-EBB3-4B50-B945-2D47A2C5CE37}"/>
          </ac:spMkLst>
        </pc:spChg>
        <pc:spChg chg="add">
          <ac:chgData name="Márton Péter Csiki" userId="S::csiki.marton@diak.zimandy.hu::fcbe2e27-d9e1-4a4c-ad57-3d23971e2a04" providerId="AD" clId="Web-{B7AD1E1F-B657-4726-7B1C-9A16DA039F45}" dt="2022-11-24T15:58:46.587" v="160"/>
          <ac:spMkLst>
            <pc:docMk/>
            <pc:sldMk cId="1481533488" sldId="261"/>
            <ac:spMk id="37" creationId="{EE99A833-6C48-4919-98F7-4D15C73698E6}"/>
          </ac:spMkLst>
        </pc:spChg>
        <pc:spChg chg="add">
          <ac:chgData name="Márton Péter Csiki" userId="S::csiki.marton@diak.zimandy.hu::fcbe2e27-d9e1-4a4c-ad57-3d23971e2a04" providerId="AD" clId="Web-{B7AD1E1F-B657-4726-7B1C-9A16DA039F45}" dt="2022-11-24T15:58:46.587" v="160"/>
          <ac:spMkLst>
            <pc:docMk/>
            <pc:sldMk cId="1481533488" sldId="261"/>
            <ac:spMk id="38" creationId="{7C1CFE70-2BD5-4661-8AF9-D097E65E70CE}"/>
          </ac:spMkLst>
        </pc:spChg>
        <pc:spChg chg="add">
          <ac:chgData name="Márton Péter Csiki" userId="S::csiki.marton@diak.zimandy.hu::fcbe2e27-d9e1-4a4c-ad57-3d23971e2a04" providerId="AD" clId="Web-{B7AD1E1F-B657-4726-7B1C-9A16DA039F45}" dt="2022-11-24T15:58:46.587" v="160"/>
          <ac:spMkLst>
            <pc:docMk/>
            <pc:sldMk cId="1481533488" sldId="261"/>
            <ac:spMk id="39" creationId="{5A6B4445-DDB3-4971-8FBA-4DCAF08C09F4}"/>
          </ac:spMkLst>
        </pc:spChg>
        <pc:picChg chg="add mod ord">
          <ac:chgData name="Márton Péter Csiki" userId="S::csiki.marton@diak.zimandy.hu::fcbe2e27-d9e1-4a4c-ad57-3d23971e2a04" providerId="AD" clId="Web-{B7AD1E1F-B657-4726-7B1C-9A16DA039F45}" dt="2022-11-24T15:58:46.587" v="160"/>
          <ac:picMkLst>
            <pc:docMk/>
            <pc:sldMk cId="1481533488" sldId="261"/>
            <ac:picMk id="4" creationId="{55B94ADC-7B54-CC68-30E8-CBDAEAE96653}"/>
          </ac:picMkLst>
        </pc:picChg>
        <pc:picChg chg="add mod ord">
          <ac:chgData name="Márton Péter Csiki" userId="S::csiki.marton@diak.zimandy.hu::fcbe2e27-d9e1-4a4c-ad57-3d23971e2a04" providerId="AD" clId="Web-{B7AD1E1F-B657-4726-7B1C-9A16DA039F45}" dt="2022-11-24T15:58:46.587" v="160"/>
          <ac:picMkLst>
            <pc:docMk/>
            <pc:sldMk cId="1481533488" sldId="261"/>
            <ac:picMk id="5" creationId="{45C23325-ECF4-61C6-E760-288AA803584C}"/>
          </ac:picMkLst>
        </pc:picChg>
        <pc:picChg chg="add mod ord">
          <ac:chgData name="Márton Péter Csiki" userId="S::csiki.marton@diak.zimandy.hu::fcbe2e27-d9e1-4a4c-ad57-3d23971e2a04" providerId="AD" clId="Web-{B7AD1E1F-B657-4726-7B1C-9A16DA039F45}" dt="2022-11-24T15:58:46.587" v="160"/>
          <ac:picMkLst>
            <pc:docMk/>
            <pc:sldMk cId="1481533488" sldId="261"/>
            <ac:picMk id="6" creationId="{E6A71D76-648B-33FB-067D-51EF9EB53788}"/>
          </ac:picMkLst>
        </pc:picChg>
        <pc:picChg chg="add mod ord">
          <ac:chgData name="Márton Péter Csiki" userId="S::csiki.marton@diak.zimandy.hu::fcbe2e27-d9e1-4a4c-ad57-3d23971e2a04" providerId="AD" clId="Web-{B7AD1E1F-B657-4726-7B1C-9A16DA039F45}" dt="2022-11-24T15:58:46.587" v="160"/>
          <ac:picMkLst>
            <pc:docMk/>
            <pc:sldMk cId="1481533488" sldId="261"/>
            <ac:picMk id="7" creationId="{B80B08BB-8EBA-4D2D-E66C-30D2BAD961B1}"/>
          </ac:picMkLst>
        </pc:picChg>
        <pc:picChg chg="add mod">
          <ac:chgData name="Márton Péter Csiki" userId="S::csiki.marton@diak.zimandy.hu::fcbe2e27-d9e1-4a4c-ad57-3d23971e2a04" providerId="AD" clId="Web-{B7AD1E1F-B657-4726-7B1C-9A16DA039F45}" dt="2022-11-24T15:58:46.587" v="160"/>
          <ac:picMkLst>
            <pc:docMk/>
            <pc:sldMk cId="1481533488" sldId="261"/>
            <ac:picMk id="8" creationId="{DC960879-203C-2C24-E419-7FE75714BC81}"/>
          </ac:picMkLst>
        </pc:picChg>
        <pc:picChg chg="add mod">
          <ac:chgData name="Márton Péter Csiki" userId="S::csiki.marton@diak.zimandy.hu::fcbe2e27-d9e1-4a4c-ad57-3d23971e2a04" providerId="AD" clId="Web-{B7AD1E1F-B657-4726-7B1C-9A16DA039F45}" dt="2022-11-24T15:58:46.587" v="160"/>
          <ac:picMkLst>
            <pc:docMk/>
            <pc:sldMk cId="1481533488" sldId="261"/>
            <ac:picMk id="9" creationId="{3775A465-86DE-0289-2E0D-26F6C476833E}"/>
          </ac:picMkLst>
        </pc:picChg>
      </pc:sldChg>
      <pc:sldChg chg="addSp delSp modSp new mod modTransition setBg setClrOvrMap">
        <pc:chgData name="Márton Péter Csiki" userId="S::csiki.marton@diak.zimandy.hu::fcbe2e27-d9e1-4a4c-ad57-3d23971e2a04" providerId="AD" clId="Web-{B7AD1E1F-B657-4726-7B1C-9A16DA039F45}" dt="2022-11-24T16:05:33.708" v="299"/>
        <pc:sldMkLst>
          <pc:docMk/>
          <pc:sldMk cId="1660236245" sldId="262"/>
        </pc:sldMkLst>
        <pc:spChg chg="mod">
          <ac:chgData name="Márton Péter Csiki" userId="S::csiki.marton@diak.zimandy.hu::fcbe2e27-d9e1-4a4c-ad57-3d23971e2a04" providerId="AD" clId="Web-{B7AD1E1F-B657-4726-7B1C-9A16DA039F45}" dt="2022-11-24T16:04:08.205" v="267"/>
          <ac:spMkLst>
            <pc:docMk/>
            <pc:sldMk cId="1660236245" sldId="262"/>
            <ac:spMk id="2" creationId="{61E528AF-C951-7604-E1B4-6B58124963A9}"/>
          </ac:spMkLst>
        </pc:spChg>
        <pc:spChg chg="mod">
          <ac:chgData name="Márton Péter Csiki" userId="S::csiki.marton@diak.zimandy.hu::fcbe2e27-d9e1-4a4c-ad57-3d23971e2a04" providerId="AD" clId="Web-{B7AD1E1F-B657-4726-7B1C-9A16DA039F45}" dt="2022-11-24T16:04:08.205" v="267"/>
          <ac:spMkLst>
            <pc:docMk/>
            <pc:sldMk cId="1660236245" sldId="262"/>
            <ac:spMk id="3" creationId="{7C0FC0D7-5423-17D7-7E48-B7CEA782E37A}"/>
          </ac:spMkLst>
        </pc:spChg>
        <pc:spChg chg="add del">
          <ac:chgData name="Márton Péter Csiki" userId="S::csiki.marton@diak.zimandy.hu::fcbe2e27-d9e1-4a4c-ad57-3d23971e2a04" providerId="AD" clId="Web-{B7AD1E1F-B657-4726-7B1C-9A16DA039F45}" dt="2022-11-24T16:04:08.205" v="267"/>
          <ac:spMkLst>
            <pc:docMk/>
            <pc:sldMk cId="1660236245" sldId="262"/>
            <ac:spMk id="10" creationId="{D2B783EE-0239-4717-BBEA-8C9EAC61C824}"/>
          </ac:spMkLst>
        </pc:spChg>
        <pc:spChg chg="add del">
          <ac:chgData name="Márton Péter Csiki" userId="S::csiki.marton@diak.zimandy.hu::fcbe2e27-d9e1-4a4c-ad57-3d23971e2a04" providerId="AD" clId="Web-{B7AD1E1F-B657-4726-7B1C-9A16DA039F45}" dt="2022-11-24T16:04:08.205" v="267"/>
          <ac:spMkLst>
            <pc:docMk/>
            <pc:sldMk cId="1660236245" sldId="262"/>
            <ac:spMk id="12" creationId="{A7B99495-F43F-4D80-A44F-2CB4764EB90B}"/>
          </ac:spMkLst>
        </pc:spChg>
        <pc:spChg chg="add del">
          <ac:chgData name="Márton Péter Csiki" userId="S::csiki.marton@diak.zimandy.hu::fcbe2e27-d9e1-4a4c-ad57-3d23971e2a04" providerId="AD" clId="Web-{B7AD1E1F-B657-4726-7B1C-9A16DA039F45}" dt="2022-11-24T16:04:08.205" v="267"/>
          <ac:spMkLst>
            <pc:docMk/>
            <pc:sldMk cId="1660236245" sldId="262"/>
            <ac:spMk id="14" creationId="{70BEB1E7-2F88-40BC-B73D-42E5B6F80BFC}"/>
          </ac:spMkLst>
        </pc:spChg>
        <pc:spChg chg="add">
          <ac:chgData name="Márton Péter Csiki" userId="S::csiki.marton@diak.zimandy.hu::fcbe2e27-d9e1-4a4c-ad57-3d23971e2a04" providerId="AD" clId="Web-{B7AD1E1F-B657-4726-7B1C-9A16DA039F45}" dt="2022-11-24T16:04:08.205" v="267"/>
          <ac:spMkLst>
            <pc:docMk/>
            <pc:sldMk cId="1660236245" sldId="262"/>
            <ac:spMk id="19" creationId="{C99A8FB7-A79B-4BC9-9D56-B79587F6AA3E}"/>
          </ac:spMkLst>
        </pc:spChg>
        <pc:spChg chg="add">
          <ac:chgData name="Márton Péter Csiki" userId="S::csiki.marton@diak.zimandy.hu::fcbe2e27-d9e1-4a4c-ad57-3d23971e2a04" providerId="AD" clId="Web-{B7AD1E1F-B657-4726-7B1C-9A16DA039F45}" dt="2022-11-24T16:04:08.205" v="267"/>
          <ac:spMkLst>
            <pc:docMk/>
            <pc:sldMk cId="1660236245" sldId="262"/>
            <ac:spMk id="21" creationId="{B23893E2-3349-46D7-A7AA-B9E447957FB1}"/>
          </ac:spMkLst>
        </pc:spChg>
        <pc:spChg chg="add">
          <ac:chgData name="Márton Péter Csiki" userId="S::csiki.marton@diak.zimandy.hu::fcbe2e27-d9e1-4a4c-ad57-3d23971e2a04" providerId="AD" clId="Web-{B7AD1E1F-B657-4726-7B1C-9A16DA039F45}" dt="2022-11-24T16:04:08.205" v="267"/>
          <ac:spMkLst>
            <pc:docMk/>
            <pc:sldMk cId="1660236245" sldId="262"/>
            <ac:spMk id="23" creationId="{2B7592FE-10D1-4664-B623-353F47C8DF7F}"/>
          </ac:spMkLst>
        </pc:spChg>
        <pc:picChg chg="add mod ord">
          <ac:chgData name="Márton Péter Csiki" userId="S::csiki.marton@diak.zimandy.hu::fcbe2e27-d9e1-4a4c-ad57-3d23971e2a04" providerId="AD" clId="Web-{B7AD1E1F-B657-4726-7B1C-9A16DA039F45}" dt="2022-11-24T16:04:08.205" v="267"/>
          <ac:picMkLst>
            <pc:docMk/>
            <pc:sldMk cId="1660236245" sldId="262"/>
            <ac:picMk id="4" creationId="{FB7FEDC5-9279-3716-F4B1-F9FD9BA7055D}"/>
          </ac:picMkLst>
        </pc:picChg>
        <pc:picChg chg="add mod">
          <ac:chgData name="Márton Péter Csiki" userId="S::csiki.marton@diak.zimandy.hu::fcbe2e27-d9e1-4a4c-ad57-3d23971e2a04" providerId="AD" clId="Web-{B7AD1E1F-B657-4726-7B1C-9A16DA039F45}" dt="2022-11-24T16:04:08.205" v="267"/>
          <ac:picMkLst>
            <pc:docMk/>
            <pc:sldMk cId="1660236245" sldId="262"/>
            <ac:picMk id="5" creationId="{B6AA9487-906F-3B5F-FD1F-0F30AF3075A3}"/>
          </ac:picMkLst>
        </pc:picChg>
        <pc:picChg chg="add mod">
          <ac:chgData name="Márton Péter Csiki" userId="S::csiki.marton@diak.zimandy.hu::fcbe2e27-d9e1-4a4c-ad57-3d23971e2a04" providerId="AD" clId="Web-{B7AD1E1F-B657-4726-7B1C-9A16DA039F45}" dt="2022-11-24T16:04:08.205" v="267"/>
          <ac:picMkLst>
            <pc:docMk/>
            <pc:sldMk cId="1660236245" sldId="262"/>
            <ac:picMk id="6" creationId="{CFD0BF16-DB17-F32E-79DE-0610797D989B}"/>
          </ac:picMkLst>
        </pc:picChg>
      </pc:sldChg>
      <pc:sldChg chg="modSp new modTransition">
        <pc:chgData name="Márton Péter Csiki" userId="S::csiki.marton@diak.zimandy.hu::fcbe2e27-d9e1-4a4c-ad57-3d23971e2a04" providerId="AD" clId="Web-{B7AD1E1F-B657-4726-7B1C-9A16DA039F45}" dt="2022-11-24T16:10:54.280" v="466"/>
        <pc:sldMkLst>
          <pc:docMk/>
          <pc:sldMk cId="2522884306" sldId="263"/>
        </pc:sldMkLst>
        <pc:spChg chg="mod">
          <ac:chgData name="Márton Péter Csiki" userId="S::csiki.marton@diak.zimandy.hu::fcbe2e27-d9e1-4a4c-ad57-3d23971e2a04" providerId="AD" clId="Web-{B7AD1E1F-B657-4726-7B1C-9A16DA039F45}" dt="2022-11-24T16:05:27.708" v="298" actId="20577"/>
          <ac:spMkLst>
            <pc:docMk/>
            <pc:sldMk cId="2522884306" sldId="263"/>
            <ac:spMk id="2" creationId="{3C51AC77-CD7B-E747-D7C0-FF0BC1201BFD}"/>
          </ac:spMkLst>
        </pc:spChg>
        <pc:spChg chg="mod">
          <ac:chgData name="Márton Péter Csiki" userId="S::csiki.marton@diak.zimandy.hu::fcbe2e27-d9e1-4a4c-ad57-3d23971e2a04" providerId="AD" clId="Web-{B7AD1E1F-B657-4726-7B1C-9A16DA039F45}" dt="2022-11-24T16:10:36.607" v="464" actId="20577"/>
          <ac:spMkLst>
            <pc:docMk/>
            <pc:sldMk cId="2522884306" sldId="263"/>
            <ac:spMk id="3" creationId="{DD9FA547-84BF-42AC-0001-A76918C4564E}"/>
          </ac:spMkLst>
        </pc:spChg>
      </pc:sldChg>
    </pc:docChg>
  </pc:docChgLst>
  <pc:docChgLst>
    <pc:chgData name="Baladéva Péter Gyöngyössy" userId="S::gyongyossy.baladeva@diak.zimandy.hu::03f1c051-3e76-43e4-9a6b-e6efca2c815b" providerId="AD" clId="Web-{033C7629-26DF-4188-944A-D17FB6620B6F}"/>
    <pc:docChg chg="modSld">
      <pc:chgData name="Baladéva Péter Gyöngyössy" userId="S::gyongyossy.baladeva@diak.zimandy.hu::03f1c051-3e76-43e4-9a6b-e6efca2c815b" providerId="AD" clId="Web-{033C7629-26DF-4188-944A-D17FB6620B6F}" dt="2022-12-01T19:45:15.493" v="20" actId="1076"/>
      <pc:docMkLst>
        <pc:docMk/>
      </pc:docMkLst>
      <pc:sldChg chg="addSp delSp modSp">
        <pc:chgData name="Baladéva Péter Gyöngyössy" userId="S::gyongyossy.baladeva@diak.zimandy.hu::03f1c051-3e76-43e4-9a6b-e6efca2c815b" providerId="AD" clId="Web-{033C7629-26DF-4188-944A-D17FB6620B6F}" dt="2022-12-01T19:45:15.493" v="20" actId="1076"/>
        <pc:sldMkLst>
          <pc:docMk/>
          <pc:sldMk cId="1481533488" sldId="261"/>
        </pc:sldMkLst>
        <pc:picChg chg="del">
          <ac:chgData name="Baladéva Péter Gyöngyössy" userId="S::gyongyossy.baladeva@diak.zimandy.hu::03f1c051-3e76-43e4-9a6b-e6efca2c815b" providerId="AD" clId="Web-{033C7629-26DF-4188-944A-D17FB6620B6F}" dt="2022-12-01T19:44:43.633" v="7"/>
          <ac:picMkLst>
            <pc:docMk/>
            <pc:sldMk cId="1481533488" sldId="261"/>
            <ac:picMk id="5" creationId="{45C23325-ECF4-61C6-E760-288AA803584C}"/>
          </ac:picMkLst>
        </pc:picChg>
        <pc:picChg chg="mod">
          <ac:chgData name="Baladéva Péter Gyöngyössy" userId="S::gyongyossy.baladeva@diak.zimandy.hu::03f1c051-3e76-43e4-9a6b-e6efca2c815b" providerId="AD" clId="Web-{033C7629-26DF-4188-944A-D17FB6620B6F}" dt="2022-12-01T19:45:15.493" v="20" actId="1076"/>
          <ac:picMkLst>
            <pc:docMk/>
            <pc:sldMk cId="1481533488" sldId="261"/>
            <ac:picMk id="6" creationId="{B625A9BF-58E2-0034-80F6-EBE22EA28C50}"/>
          </ac:picMkLst>
        </pc:picChg>
        <pc:picChg chg="add del mod">
          <ac:chgData name="Baladéva Péter Gyöngyössy" userId="S::gyongyossy.baladeva@diak.zimandy.hu::03f1c051-3e76-43e4-9a6b-e6efca2c815b" providerId="AD" clId="Web-{033C7629-26DF-4188-944A-D17FB6620B6F}" dt="2022-12-01T19:44:53.680" v="11"/>
          <ac:picMkLst>
            <pc:docMk/>
            <pc:sldMk cId="1481533488" sldId="261"/>
            <ac:picMk id="10" creationId="{2645D7D3-7E40-9969-884F-A17D2E42A470}"/>
          </ac:picMkLst>
        </pc:picChg>
      </pc:sldChg>
    </pc:docChg>
  </pc:docChgLst>
  <pc:docChgLst>
    <pc:chgData name="Eszter Andócs" userId="S::andocs.eszter@diak.zimandy.hu::9fab5acd-8590-49ea-972c-6bb16cd0241e" providerId="AD" clId="Web-{D9A798FA-BCC4-4DCD-97DC-1404060EB063}"/>
    <pc:docChg chg="modSld">
      <pc:chgData name="Eszter Andócs" userId="S::andocs.eszter@diak.zimandy.hu::9fab5acd-8590-49ea-972c-6bb16cd0241e" providerId="AD" clId="Web-{D9A798FA-BCC4-4DCD-97DC-1404060EB063}" dt="2022-12-01T19:15:31.773" v="13" actId="20577"/>
      <pc:docMkLst>
        <pc:docMk/>
      </pc:docMkLst>
      <pc:sldChg chg="modSp">
        <pc:chgData name="Eszter Andócs" userId="S::andocs.eszter@diak.zimandy.hu::9fab5acd-8590-49ea-972c-6bb16cd0241e" providerId="AD" clId="Web-{D9A798FA-BCC4-4DCD-97DC-1404060EB063}" dt="2022-12-01T19:11:31.205" v="1" actId="20577"/>
        <pc:sldMkLst>
          <pc:docMk/>
          <pc:sldMk cId="2973650169" sldId="258"/>
        </pc:sldMkLst>
        <pc:spChg chg="mod">
          <ac:chgData name="Eszter Andócs" userId="S::andocs.eszter@diak.zimandy.hu::9fab5acd-8590-49ea-972c-6bb16cd0241e" providerId="AD" clId="Web-{D9A798FA-BCC4-4DCD-97DC-1404060EB063}" dt="2022-12-01T19:11:31.205" v="1" actId="20577"/>
          <ac:spMkLst>
            <pc:docMk/>
            <pc:sldMk cId="2973650169" sldId="258"/>
            <ac:spMk id="3" creationId="{00000000-0000-0000-0000-000000000000}"/>
          </ac:spMkLst>
        </pc:spChg>
      </pc:sldChg>
      <pc:sldChg chg="modSp">
        <pc:chgData name="Eszter Andócs" userId="S::andocs.eszter@diak.zimandy.hu::9fab5acd-8590-49ea-972c-6bb16cd0241e" providerId="AD" clId="Web-{D9A798FA-BCC4-4DCD-97DC-1404060EB063}" dt="2022-12-01T19:15:31.773" v="13" actId="20577"/>
        <pc:sldMkLst>
          <pc:docMk/>
          <pc:sldMk cId="3578652913" sldId="259"/>
        </pc:sldMkLst>
        <pc:spChg chg="mod">
          <ac:chgData name="Eszter Andócs" userId="S::andocs.eszter@diak.zimandy.hu::9fab5acd-8590-49ea-972c-6bb16cd0241e" providerId="AD" clId="Web-{D9A798FA-BCC4-4DCD-97DC-1404060EB063}" dt="2022-12-01T19:15:31.773" v="13" actId="20577"/>
          <ac:spMkLst>
            <pc:docMk/>
            <pc:sldMk cId="3578652913" sldId="259"/>
            <ac:spMk id="3" creationId="{00000000-0000-0000-0000-000000000000}"/>
          </ac:spMkLst>
        </pc:spChg>
      </pc:sldChg>
    </pc:docChg>
  </pc:docChgLst>
  <pc:docChgLst>
    <pc:chgData name="Baladéva Péter Gyöngyössy" userId="S::gyongyossy.baladeva@diak.zimandy.hu::03f1c051-3e76-43e4-9a6b-e6efca2c815b" providerId="AD" clId="Web-{86EEB9CE-3607-4EFB-A33D-72399F60D646}"/>
    <pc:docChg chg="modSld">
      <pc:chgData name="Baladéva Péter Gyöngyössy" userId="S::gyongyossy.baladeva@diak.zimandy.hu::03f1c051-3e76-43e4-9a6b-e6efca2c815b" providerId="AD" clId="Web-{86EEB9CE-3607-4EFB-A33D-72399F60D646}" dt="2022-12-01T19:47:45.796" v="21"/>
      <pc:docMkLst>
        <pc:docMk/>
      </pc:docMkLst>
      <pc:sldChg chg="addSp modSp mod setBg">
        <pc:chgData name="Baladéva Péter Gyöngyössy" userId="S::gyongyossy.baladeva@diak.zimandy.hu::03f1c051-3e76-43e4-9a6b-e6efca2c815b" providerId="AD" clId="Web-{86EEB9CE-3607-4EFB-A33D-72399F60D646}" dt="2022-12-01T19:47:45.796" v="21"/>
        <pc:sldMkLst>
          <pc:docMk/>
          <pc:sldMk cId="1091512975" sldId="257"/>
        </pc:sldMkLst>
        <pc:spChg chg="mod">
          <ac:chgData name="Baladéva Péter Gyöngyössy" userId="S::gyongyossy.baladeva@diak.zimandy.hu::03f1c051-3e76-43e4-9a6b-e6efca2c815b" providerId="AD" clId="Web-{86EEB9CE-3607-4EFB-A33D-72399F60D646}" dt="2022-12-01T19:47:45.796" v="21"/>
          <ac:spMkLst>
            <pc:docMk/>
            <pc:sldMk cId="1091512975" sldId="257"/>
            <ac:spMk id="2" creationId="{00000000-0000-0000-0000-000000000000}"/>
          </ac:spMkLst>
        </pc:spChg>
        <pc:spChg chg="mod">
          <ac:chgData name="Baladéva Péter Gyöngyössy" userId="S::gyongyossy.baladeva@diak.zimandy.hu::03f1c051-3e76-43e4-9a6b-e6efca2c815b" providerId="AD" clId="Web-{86EEB9CE-3607-4EFB-A33D-72399F60D646}" dt="2022-12-01T19:47:45.796" v="21"/>
          <ac:spMkLst>
            <pc:docMk/>
            <pc:sldMk cId="1091512975" sldId="257"/>
            <ac:spMk id="3" creationId="{00000000-0000-0000-0000-000000000000}"/>
          </ac:spMkLst>
        </pc:spChg>
        <pc:spChg chg="add">
          <ac:chgData name="Baladéva Péter Gyöngyössy" userId="S::gyongyossy.baladeva@diak.zimandy.hu::03f1c051-3e76-43e4-9a6b-e6efca2c815b" providerId="AD" clId="Web-{86EEB9CE-3607-4EFB-A33D-72399F60D646}" dt="2022-12-01T19:47:45.796" v="21"/>
          <ac:spMkLst>
            <pc:docMk/>
            <pc:sldMk cId="1091512975" sldId="257"/>
            <ac:spMk id="9" creationId="{C7FA33FF-088D-4F16-95A2-2C64D353DEA8}"/>
          </ac:spMkLst>
        </pc:spChg>
        <pc:spChg chg="add">
          <ac:chgData name="Baladéva Péter Gyöngyössy" userId="S::gyongyossy.baladeva@diak.zimandy.hu::03f1c051-3e76-43e4-9a6b-e6efca2c815b" providerId="AD" clId="Web-{86EEB9CE-3607-4EFB-A33D-72399F60D646}" dt="2022-12-01T19:47:45.796" v="21"/>
          <ac:spMkLst>
            <pc:docMk/>
            <pc:sldMk cId="1091512975" sldId="257"/>
            <ac:spMk id="11" creationId="{A376EFB1-01CF-419F-ABF1-2AF02BBFCBD1}"/>
          </ac:spMkLst>
        </pc:spChg>
        <pc:spChg chg="add">
          <ac:chgData name="Baladéva Péter Gyöngyössy" userId="S::gyongyossy.baladeva@diak.zimandy.hu::03f1c051-3e76-43e4-9a6b-e6efca2c815b" providerId="AD" clId="Web-{86EEB9CE-3607-4EFB-A33D-72399F60D646}" dt="2022-12-01T19:47:45.796" v="21"/>
          <ac:spMkLst>
            <pc:docMk/>
            <pc:sldMk cId="1091512975" sldId="257"/>
            <ac:spMk id="13" creationId="{FF9DEA15-78BD-4750-AA18-B9F28A6D5AB8}"/>
          </ac:spMkLst>
        </pc:spChg>
        <pc:picChg chg="mod">
          <ac:chgData name="Baladéva Péter Gyöngyössy" userId="S::gyongyossy.baladeva@diak.zimandy.hu::03f1c051-3e76-43e4-9a6b-e6efca2c815b" providerId="AD" clId="Web-{86EEB9CE-3607-4EFB-A33D-72399F60D646}" dt="2022-12-01T19:47:45.796" v="21"/>
          <ac:picMkLst>
            <pc:docMk/>
            <pc:sldMk cId="1091512975" sldId="257"/>
            <ac:picMk id="4" creationId="{EE750066-ED37-6683-161A-D8C6C9DC0CC5}"/>
          </ac:picMkLst>
        </pc:picChg>
      </pc:sldChg>
      <pc:sldChg chg="addSp delSp modSp mod setBg setClrOvrMap">
        <pc:chgData name="Baladéva Péter Gyöngyössy" userId="S::gyongyossy.baladeva@diak.zimandy.hu::03f1c051-3e76-43e4-9a6b-e6efca2c815b" providerId="AD" clId="Web-{86EEB9CE-3607-4EFB-A33D-72399F60D646}" dt="2022-12-01T19:47:18.639" v="18"/>
        <pc:sldMkLst>
          <pc:docMk/>
          <pc:sldMk cId="1481533488" sldId="261"/>
        </pc:sldMkLst>
        <pc:spChg chg="mod">
          <ac:chgData name="Baladéva Péter Gyöngyössy" userId="S::gyongyossy.baladeva@diak.zimandy.hu::03f1c051-3e76-43e4-9a6b-e6efca2c815b" providerId="AD" clId="Web-{86EEB9CE-3607-4EFB-A33D-72399F60D646}" dt="2022-12-01T19:47:18.639" v="18"/>
          <ac:spMkLst>
            <pc:docMk/>
            <pc:sldMk cId="1481533488" sldId="261"/>
            <ac:spMk id="2" creationId="{C99FD402-1D83-7883-1678-2EFE95983719}"/>
          </ac:spMkLst>
        </pc:spChg>
        <pc:spChg chg="mod ord">
          <ac:chgData name="Baladéva Péter Gyöngyössy" userId="S::gyongyossy.baladeva@diak.zimandy.hu::03f1c051-3e76-43e4-9a6b-e6efca2c815b" providerId="AD" clId="Web-{86EEB9CE-3607-4EFB-A33D-72399F60D646}" dt="2022-12-01T19:47:18.639" v="18"/>
          <ac:spMkLst>
            <pc:docMk/>
            <pc:sldMk cId="1481533488" sldId="261"/>
            <ac:spMk id="3" creationId="{76A660A9-7E4C-A353-3E09-C91926525F78}"/>
          </ac:spMkLst>
        </pc:spChg>
        <pc:spChg chg="del">
          <ac:chgData name="Baladéva Péter Gyöngyössy" userId="S::gyongyossy.baladeva@diak.zimandy.hu::03f1c051-3e76-43e4-9a6b-e6efca2c815b" providerId="AD" clId="Web-{86EEB9CE-3607-4EFB-A33D-72399F60D646}" dt="2022-12-01T19:47:18.639" v="18"/>
          <ac:spMkLst>
            <pc:docMk/>
            <pc:sldMk cId="1481533488" sldId="261"/>
            <ac:spMk id="58" creationId="{FBF3780C-749F-4B50-9E1D-F2B1F6DBB7DD}"/>
          </ac:spMkLst>
        </pc:spChg>
        <pc:spChg chg="del">
          <ac:chgData name="Baladéva Péter Gyöngyössy" userId="S::gyongyossy.baladeva@diak.zimandy.hu::03f1c051-3e76-43e4-9a6b-e6efca2c815b" providerId="AD" clId="Web-{86EEB9CE-3607-4EFB-A33D-72399F60D646}" dt="2022-12-01T19:47:18.639" v="18"/>
          <ac:spMkLst>
            <pc:docMk/>
            <pc:sldMk cId="1481533488" sldId="261"/>
            <ac:spMk id="59" creationId="{7BC0F8B1-F985-469B-8332-13DBC7665557}"/>
          </ac:spMkLst>
        </pc:spChg>
        <pc:spChg chg="del">
          <ac:chgData name="Baladéva Péter Gyöngyössy" userId="S::gyongyossy.baladeva@diak.zimandy.hu::03f1c051-3e76-43e4-9a6b-e6efca2c815b" providerId="AD" clId="Web-{86EEB9CE-3607-4EFB-A33D-72399F60D646}" dt="2022-12-01T19:47:18.639" v="18"/>
          <ac:spMkLst>
            <pc:docMk/>
            <pc:sldMk cId="1481533488" sldId="261"/>
            <ac:spMk id="60" creationId="{89D15953-1642-4DD6-AD9E-01AA19247FF6}"/>
          </ac:spMkLst>
        </pc:spChg>
        <pc:spChg chg="add">
          <ac:chgData name="Baladéva Péter Gyöngyössy" userId="S::gyongyossy.baladeva@diak.zimandy.hu::03f1c051-3e76-43e4-9a6b-e6efca2c815b" providerId="AD" clId="Web-{86EEB9CE-3607-4EFB-A33D-72399F60D646}" dt="2022-12-01T19:47:18.639" v="18"/>
          <ac:spMkLst>
            <pc:docMk/>
            <pc:sldMk cId="1481533488" sldId="261"/>
            <ac:spMk id="65" creationId="{0EFD753D-6A49-46DD-9E82-AA6E2C62B461}"/>
          </ac:spMkLst>
        </pc:spChg>
        <pc:spChg chg="add">
          <ac:chgData name="Baladéva Péter Gyöngyössy" userId="S::gyongyossy.baladeva@diak.zimandy.hu::03f1c051-3e76-43e4-9a6b-e6efca2c815b" providerId="AD" clId="Web-{86EEB9CE-3607-4EFB-A33D-72399F60D646}" dt="2022-12-01T19:47:18.639" v="18"/>
          <ac:spMkLst>
            <pc:docMk/>
            <pc:sldMk cId="1481533488" sldId="261"/>
            <ac:spMk id="67" creationId="{138A5824-1F4A-4EE7-BC13-5BB48FC0809B}"/>
          </ac:spMkLst>
        </pc:spChg>
        <pc:picChg chg="mod">
          <ac:chgData name="Baladéva Péter Gyöngyössy" userId="S::gyongyossy.baladeva@diak.zimandy.hu::03f1c051-3e76-43e4-9a6b-e6efca2c815b" providerId="AD" clId="Web-{86EEB9CE-3607-4EFB-A33D-72399F60D646}" dt="2022-12-01T19:47:18.639" v="18"/>
          <ac:picMkLst>
            <pc:docMk/>
            <pc:sldMk cId="1481533488" sldId="261"/>
            <ac:picMk id="4" creationId="{55B94ADC-7B54-CC68-30E8-CBDAEAE96653}"/>
          </ac:picMkLst>
        </pc:picChg>
        <pc:picChg chg="add mod">
          <ac:chgData name="Baladéva Péter Gyöngyössy" userId="S::gyongyossy.baladeva@diak.zimandy.hu::03f1c051-3e76-43e4-9a6b-e6efca2c815b" providerId="AD" clId="Web-{86EEB9CE-3607-4EFB-A33D-72399F60D646}" dt="2022-12-01T19:47:18.639" v="18"/>
          <ac:picMkLst>
            <pc:docMk/>
            <pc:sldMk cId="1481533488" sldId="261"/>
            <ac:picMk id="5" creationId="{3849B23B-8E00-7543-85DC-4DE2BDCE1AD6}"/>
          </ac:picMkLst>
        </pc:picChg>
        <pc:picChg chg="mod ord">
          <ac:chgData name="Baladéva Péter Gyöngyössy" userId="S::gyongyossy.baladeva@diak.zimandy.hu::03f1c051-3e76-43e4-9a6b-e6efca2c815b" providerId="AD" clId="Web-{86EEB9CE-3607-4EFB-A33D-72399F60D646}" dt="2022-12-01T19:47:18.639" v="18"/>
          <ac:picMkLst>
            <pc:docMk/>
            <pc:sldMk cId="1481533488" sldId="261"/>
            <ac:picMk id="6" creationId="{B625A9BF-58E2-0034-80F6-EBE22EA28C50}"/>
          </ac:picMkLst>
        </pc:picChg>
        <pc:picChg chg="mod">
          <ac:chgData name="Baladéva Péter Gyöngyössy" userId="S::gyongyossy.baladeva@diak.zimandy.hu::03f1c051-3e76-43e4-9a6b-e6efca2c815b" providerId="AD" clId="Web-{86EEB9CE-3607-4EFB-A33D-72399F60D646}" dt="2022-12-01T19:47:18.639" v="18"/>
          <ac:picMkLst>
            <pc:docMk/>
            <pc:sldMk cId="1481533488" sldId="261"/>
            <ac:picMk id="7" creationId="{B80B08BB-8EBA-4D2D-E66C-30D2BAD961B1}"/>
          </ac:picMkLst>
        </pc:picChg>
        <pc:picChg chg="del">
          <ac:chgData name="Baladéva Péter Gyöngyössy" userId="S::gyongyossy.baladeva@diak.zimandy.hu::03f1c051-3e76-43e4-9a6b-e6efca2c815b" providerId="AD" clId="Web-{86EEB9CE-3607-4EFB-A33D-72399F60D646}" dt="2022-12-01T19:46:45.247" v="0"/>
          <ac:picMkLst>
            <pc:docMk/>
            <pc:sldMk cId="1481533488" sldId="261"/>
            <ac:picMk id="8" creationId="{DC960879-203C-2C24-E419-7FE75714BC81}"/>
          </ac:picMkLst>
        </pc:picChg>
        <pc:picChg chg="mod ord">
          <ac:chgData name="Baladéva Péter Gyöngyössy" userId="S::gyongyossy.baladeva@diak.zimandy.hu::03f1c051-3e76-43e4-9a6b-e6efca2c815b" providerId="AD" clId="Web-{86EEB9CE-3607-4EFB-A33D-72399F60D646}" dt="2022-12-01T19:47:18.639" v="18"/>
          <ac:picMkLst>
            <pc:docMk/>
            <pc:sldMk cId="1481533488" sldId="261"/>
            <ac:picMk id="9" creationId="{3775A465-86DE-0289-2E0D-26F6C476833E}"/>
          </ac:picMkLst>
        </pc:picChg>
        <pc:picChg chg="add del mod">
          <ac:chgData name="Baladéva Péter Gyöngyössy" userId="S::gyongyossy.baladeva@diak.zimandy.hu::03f1c051-3e76-43e4-9a6b-e6efca2c815b" providerId="AD" clId="Web-{86EEB9CE-3607-4EFB-A33D-72399F60D646}" dt="2022-12-01T19:47:13.373" v="17"/>
          <ac:picMkLst>
            <pc:docMk/>
            <pc:sldMk cId="1481533488" sldId="261"/>
            <ac:picMk id="10" creationId="{1F641D00-4814-9875-2B95-F07864694424}"/>
          </ac:picMkLst>
        </pc:picChg>
        <pc:picChg chg="add del mod">
          <ac:chgData name="Baladéva Péter Gyöngyössy" userId="S::gyongyossy.baladeva@diak.zimandy.hu::03f1c051-3e76-43e4-9a6b-e6efca2c815b" providerId="AD" clId="Web-{86EEB9CE-3607-4EFB-A33D-72399F60D646}" dt="2022-12-01T19:47:01.826" v="13"/>
          <ac:picMkLst>
            <pc:docMk/>
            <pc:sldMk cId="1481533488" sldId="261"/>
            <ac:picMk id="11" creationId="{5E6570D5-0DD6-DE6C-12D4-437AE07C60E2}"/>
          </ac:picMkLst>
        </pc:picChg>
        <pc:picChg chg="add del mod">
          <ac:chgData name="Baladéva Péter Gyöngyössy" userId="S::gyongyossy.baladeva@diak.zimandy.hu::03f1c051-3e76-43e4-9a6b-e6efca2c815b" providerId="AD" clId="Web-{86EEB9CE-3607-4EFB-A33D-72399F60D646}" dt="2022-12-01T19:47:04.842" v="14"/>
          <ac:picMkLst>
            <pc:docMk/>
            <pc:sldMk cId="1481533488" sldId="261"/>
            <ac:picMk id="12" creationId="{844B8F41-E44B-7524-E20D-2A054FA7F51E}"/>
          </ac:picMkLst>
        </pc:picChg>
        <pc:picChg chg="add del mod">
          <ac:chgData name="Baladéva Péter Gyöngyössy" userId="S::gyongyossy.baladeva@diak.zimandy.hu::03f1c051-3e76-43e4-9a6b-e6efca2c815b" providerId="AD" clId="Web-{86EEB9CE-3607-4EFB-A33D-72399F60D646}" dt="2022-12-01T19:47:09.482" v="16"/>
          <ac:picMkLst>
            <pc:docMk/>
            <pc:sldMk cId="1481533488" sldId="261"/>
            <ac:picMk id="13" creationId="{47DAA1F5-9AD4-1E6C-802F-B1FA6704911A}"/>
          </ac:picMkLst>
        </pc:picChg>
        <pc:picChg chg="add del mod">
          <ac:chgData name="Baladéva Péter Gyöngyössy" userId="S::gyongyossy.baladeva@diak.zimandy.hu::03f1c051-3e76-43e4-9a6b-e6efca2c815b" providerId="AD" clId="Web-{86EEB9CE-3607-4EFB-A33D-72399F60D646}" dt="2022-12-01T19:47:07.685" v="15"/>
          <ac:picMkLst>
            <pc:docMk/>
            <pc:sldMk cId="1481533488" sldId="261"/>
            <ac:picMk id="14" creationId="{E8561633-1505-4468-7904-97C36EF58633}"/>
          </ac:picMkLst>
        </pc:picChg>
      </pc:sldChg>
    </pc:docChg>
  </pc:docChgLst>
  <pc:docChgLst>
    <pc:chgData name="Emma Borbély" userId="S::borbely.emma@diak.zimandy.hu::b5a5c253-fa20-4822-a91e-b64060cd13b3" providerId="AD" clId="Web-{C212AB11-1C96-4187-A84C-DB42980E978F}"/>
    <pc:docChg chg="modSld">
      <pc:chgData name="Emma Borbély" userId="S::borbely.emma@diak.zimandy.hu::b5a5c253-fa20-4822-a91e-b64060cd13b3" providerId="AD" clId="Web-{C212AB11-1C96-4187-A84C-DB42980E978F}" dt="2022-11-24T21:01:54.417" v="43" actId="20577"/>
      <pc:docMkLst>
        <pc:docMk/>
      </pc:docMkLst>
      <pc:sldChg chg="modSp">
        <pc:chgData name="Emma Borbély" userId="S::borbely.emma@diak.zimandy.hu::b5a5c253-fa20-4822-a91e-b64060cd13b3" providerId="AD" clId="Web-{C212AB11-1C96-4187-A84C-DB42980E978F}" dt="2022-11-24T20:59:08.037" v="7" actId="20577"/>
        <pc:sldMkLst>
          <pc:docMk/>
          <pc:sldMk cId="1091512975" sldId="257"/>
        </pc:sldMkLst>
        <pc:spChg chg="mod">
          <ac:chgData name="Emma Borbély" userId="S::borbely.emma@diak.zimandy.hu::b5a5c253-fa20-4822-a91e-b64060cd13b3" providerId="AD" clId="Web-{C212AB11-1C96-4187-A84C-DB42980E978F}" dt="2022-11-24T20:59:08.037" v="7" actId="20577"/>
          <ac:spMkLst>
            <pc:docMk/>
            <pc:sldMk cId="1091512975" sldId="257"/>
            <ac:spMk id="3" creationId="{00000000-0000-0000-0000-000000000000}"/>
          </ac:spMkLst>
        </pc:spChg>
      </pc:sldChg>
      <pc:sldChg chg="modSp">
        <pc:chgData name="Emma Borbély" userId="S::borbely.emma@diak.zimandy.hu::b5a5c253-fa20-4822-a91e-b64060cd13b3" providerId="AD" clId="Web-{C212AB11-1C96-4187-A84C-DB42980E978F}" dt="2022-11-24T20:59:44.460" v="16" actId="20577"/>
        <pc:sldMkLst>
          <pc:docMk/>
          <pc:sldMk cId="2973650169" sldId="258"/>
        </pc:sldMkLst>
        <pc:spChg chg="mod">
          <ac:chgData name="Emma Borbély" userId="S::borbely.emma@diak.zimandy.hu::b5a5c253-fa20-4822-a91e-b64060cd13b3" providerId="AD" clId="Web-{C212AB11-1C96-4187-A84C-DB42980E978F}" dt="2022-11-24T20:59:44.460" v="16" actId="20577"/>
          <ac:spMkLst>
            <pc:docMk/>
            <pc:sldMk cId="2973650169" sldId="258"/>
            <ac:spMk id="3" creationId="{00000000-0000-0000-0000-000000000000}"/>
          </ac:spMkLst>
        </pc:spChg>
      </pc:sldChg>
      <pc:sldChg chg="modSp">
        <pc:chgData name="Emma Borbély" userId="S::borbely.emma@diak.zimandy.hu::b5a5c253-fa20-4822-a91e-b64060cd13b3" providerId="AD" clId="Web-{C212AB11-1C96-4187-A84C-DB42980E978F}" dt="2022-11-24T21:00:12.555" v="21" actId="20577"/>
        <pc:sldMkLst>
          <pc:docMk/>
          <pc:sldMk cId="3578652913" sldId="259"/>
        </pc:sldMkLst>
        <pc:spChg chg="mod">
          <ac:chgData name="Emma Borbély" userId="S::borbely.emma@diak.zimandy.hu::b5a5c253-fa20-4822-a91e-b64060cd13b3" providerId="AD" clId="Web-{C212AB11-1C96-4187-A84C-DB42980E978F}" dt="2022-11-24T21:00:12.555" v="21" actId="20577"/>
          <ac:spMkLst>
            <pc:docMk/>
            <pc:sldMk cId="3578652913" sldId="259"/>
            <ac:spMk id="3" creationId="{00000000-0000-0000-0000-000000000000}"/>
          </ac:spMkLst>
        </pc:spChg>
      </pc:sldChg>
      <pc:sldChg chg="modSp">
        <pc:chgData name="Emma Borbély" userId="S::borbely.emma@diak.zimandy.hu::b5a5c253-fa20-4822-a91e-b64060cd13b3" providerId="AD" clId="Web-{C212AB11-1C96-4187-A84C-DB42980E978F}" dt="2022-11-24T21:00:24.024" v="24" actId="20577"/>
        <pc:sldMkLst>
          <pc:docMk/>
          <pc:sldMk cId="1148732326" sldId="260"/>
        </pc:sldMkLst>
        <pc:spChg chg="mod">
          <ac:chgData name="Emma Borbély" userId="S::borbely.emma@diak.zimandy.hu::b5a5c253-fa20-4822-a91e-b64060cd13b3" providerId="AD" clId="Web-{C212AB11-1C96-4187-A84C-DB42980E978F}" dt="2022-11-24T21:00:24.024" v="24" actId="20577"/>
          <ac:spMkLst>
            <pc:docMk/>
            <pc:sldMk cId="1148732326" sldId="260"/>
            <ac:spMk id="3" creationId="{00000000-0000-0000-0000-000000000000}"/>
          </ac:spMkLst>
        </pc:spChg>
      </pc:sldChg>
      <pc:sldChg chg="modSp">
        <pc:chgData name="Emma Borbély" userId="S::borbely.emma@diak.zimandy.hu::b5a5c253-fa20-4822-a91e-b64060cd13b3" providerId="AD" clId="Web-{C212AB11-1C96-4187-A84C-DB42980E978F}" dt="2022-11-24T21:00:59.994" v="30" actId="20577"/>
        <pc:sldMkLst>
          <pc:docMk/>
          <pc:sldMk cId="1481533488" sldId="261"/>
        </pc:sldMkLst>
        <pc:spChg chg="mod">
          <ac:chgData name="Emma Borbély" userId="S::borbely.emma@diak.zimandy.hu::b5a5c253-fa20-4822-a91e-b64060cd13b3" providerId="AD" clId="Web-{C212AB11-1C96-4187-A84C-DB42980E978F}" dt="2022-11-24T21:00:59.994" v="30" actId="20577"/>
          <ac:spMkLst>
            <pc:docMk/>
            <pc:sldMk cId="1481533488" sldId="261"/>
            <ac:spMk id="3" creationId="{76A660A9-7E4C-A353-3E09-C91926525F78}"/>
          </ac:spMkLst>
        </pc:spChg>
      </pc:sldChg>
      <pc:sldChg chg="modSp">
        <pc:chgData name="Emma Borbély" userId="S::borbely.emma@diak.zimandy.hu::b5a5c253-fa20-4822-a91e-b64060cd13b3" providerId="AD" clId="Web-{C212AB11-1C96-4187-A84C-DB42980E978F}" dt="2022-11-24T21:01:24.401" v="36" actId="20577"/>
        <pc:sldMkLst>
          <pc:docMk/>
          <pc:sldMk cId="1660236245" sldId="262"/>
        </pc:sldMkLst>
        <pc:spChg chg="mod">
          <ac:chgData name="Emma Borbély" userId="S::borbely.emma@diak.zimandy.hu::b5a5c253-fa20-4822-a91e-b64060cd13b3" providerId="AD" clId="Web-{C212AB11-1C96-4187-A84C-DB42980E978F}" dt="2022-11-24T21:01:24.401" v="36" actId="20577"/>
          <ac:spMkLst>
            <pc:docMk/>
            <pc:sldMk cId="1660236245" sldId="262"/>
            <ac:spMk id="3" creationId="{7C0FC0D7-5423-17D7-7E48-B7CEA782E37A}"/>
          </ac:spMkLst>
        </pc:spChg>
      </pc:sldChg>
      <pc:sldChg chg="modSp">
        <pc:chgData name="Emma Borbély" userId="S::borbely.emma@diak.zimandy.hu::b5a5c253-fa20-4822-a91e-b64060cd13b3" providerId="AD" clId="Web-{C212AB11-1C96-4187-A84C-DB42980E978F}" dt="2022-11-24T21:01:54.417" v="43" actId="20577"/>
        <pc:sldMkLst>
          <pc:docMk/>
          <pc:sldMk cId="2522884306" sldId="263"/>
        </pc:sldMkLst>
        <pc:spChg chg="mod">
          <ac:chgData name="Emma Borbély" userId="S::borbely.emma@diak.zimandy.hu::b5a5c253-fa20-4822-a91e-b64060cd13b3" providerId="AD" clId="Web-{C212AB11-1C96-4187-A84C-DB42980E978F}" dt="2022-11-24T21:01:54.417" v="43" actId="20577"/>
          <ac:spMkLst>
            <pc:docMk/>
            <pc:sldMk cId="2522884306" sldId="263"/>
            <ac:spMk id="3" creationId="{DD9FA547-84BF-42AC-0001-A76918C4564E}"/>
          </ac:spMkLst>
        </pc:spChg>
      </pc:sldChg>
    </pc:docChg>
  </pc:docChgLst>
  <pc:docChgLst>
    <pc:chgData name="Czékmán Zsuzsanna" userId="S::czekman.zsuzsanna@zimandy.hu::dcb3c59f-a78b-40ac-a6e0-14c92f7c35ac" providerId="AD" clId="Web-{0C070D51-6035-4AC5-9790-B83D8620AFFA}"/>
    <pc:docChg chg="modSld">
      <pc:chgData name="Czékmán Zsuzsanna" userId="S::czekman.zsuzsanna@zimandy.hu::dcb3c59f-a78b-40ac-a6e0-14c92f7c35ac" providerId="AD" clId="Web-{0C070D51-6035-4AC5-9790-B83D8620AFFA}" dt="2022-12-04T19:24:00.899" v="229" actId="20577"/>
      <pc:docMkLst>
        <pc:docMk/>
      </pc:docMkLst>
      <pc:sldChg chg="modSp">
        <pc:chgData name="Czékmán Zsuzsanna" userId="S::czekman.zsuzsanna@zimandy.hu::dcb3c59f-a78b-40ac-a6e0-14c92f7c35ac" providerId="AD" clId="Web-{0C070D51-6035-4AC5-9790-B83D8620AFFA}" dt="2022-12-04T19:13:09.743" v="42" actId="20577"/>
        <pc:sldMkLst>
          <pc:docMk/>
          <pc:sldMk cId="1091512975" sldId="257"/>
        </pc:sldMkLst>
        <pc:spChg chg="mod">
          <ac:chgData name="Czékmán Zsuzsanna" userId="S::czekman.zsuzsanna@zimandy.hu::dcb3c59f-a78b-40ac-a6e0-14c92f7c35ac" providerId="AD" clId="Web-{0C070D51-6035-4AC5-9790-B83D8620AFFA}" dt="2022-12-04T19:13:09.743" v="42" actId="20577"/>
          <ac:spMkLst>
            <pc:docMk/>
            <pc:sldMk cId="1091512975" sldId="257"/>
            <ac:spMk id="3" creationId="{00000000-0000-0000-0000-000000000000}"/>
          </ac:spMkLst>
        </pc:spChg>
      </pc:sldChg>
      <pc:sldChg chg="modSp">
        <pc:chgData name="Czékmán Zsuzsanna" userId="S::czekman.zsuzsanna@zimandy.hu::dcb3c59f-a78b-40ac-a6e0-14c92f7c35ac" providerId="AD" clId="Web-{0C070D51-6035-4AC5-9790-B83D8620AFFA}" dt="2022-12-04T19:21:51.552" v="183" actId="20577"/>
        <pc:sldMkLst>
          <pc:docMk/>
          <pc:sldMk cId="2973650169" sldId="258"/>
        </pc:sldMkLst>
        <pc:spChg chg="mod">
          <ac:chgData name="Czékmán Zsuzsanna" userId="S::czekman.zsuzsanna@zimandy.hu::dcb3c59f-a78b-40ac-a6e0-14c92f7c35ac" providerId="AD" clId="Web-{0C070D51-6035-4AC5-9790-B83D8620AFFA}" dt="2022-12-04T19:21:51.552" v="183" actId="20577"/>
          <ac:spMkLst>
            <pc:docMk/>
            <pc:sldMk cId="2973650169" sldId="258"/>
            <ac:spMk id="3" creationId="{00000000-0000-0000-0000-000000000000}"/>
          </ac:spMkLst>
        </pc:spChg>
      </pc:sldChg>
      <pc:sldChg chg="modSp">
        <pc:chgData name="Czékmán Zsuzsanna" userId="S::czekman.zsuzsanna@zimandy.hu::dcb3c59f-a78b-40ac-a6e0-14c92f7c35ac" providerId="AD" clId="Web-{0C070D51-6035-4AC5-9790-B83D8620AFFA}" dt="2022-12-04T19:24:00.899" v="229" actId="20577"/>
        <pc:sldMkLst>
          <pc:docMk/>
          <pc:sldMk cId="3578652913" sldId="259"/>
        </pc:sldMkLst>
        <pc:spChg chg="mod">
          <ac:chgData name="Czékmán Zsuzsanna" userId="S::czekman.zsuzsanna@zimandy.hu::dcb3c59f-a78b-40ac-a6e0-14c92f7c35ac" providerId="AD" clId="Web-{0C070D51-6035-4AC5-9790-B83D8620AFFA}" dt="2022-12-04T19:24:00.899" v="229" actId="20577"/>
          <ac:spMkLst>
            <pc:docMk/>
            <pc:sldMk cId="3578652913" sldId="259"/>
            <ac:spMk id="3" creationId="{00000000-0000-0000-0000-000000000000}"/>
          </ac:spMkLst>
        </pc:spChg>
      </pc:sldChg>
    </pc:docChg>
  </pc:docChgLst>
  <pc:docChgLst>
    <pc:chgData name="Eszter Andócs" userId="S::andocs.eszter@diak.zimandy.hu::9fab5acd-8590-49ea-972c-6bb16cd0241e" providerId="AD" clId="Web-{26119904-83E3-4242-8D68-70644667B92E}"/>
    <pc:docChg chg="modSld">
      <pc:chgData name="Eszter Andócs" userId="S::andocs.eszter@diak.zimandy.hu::9fab5acd-8590-49ea-972c-6bb16cd0241e" providerId="AD" clId="Web-{26119904-83E3-4242-8D68-70644667B92E}" dt="2022-11-27T15:42:21.648" v="61" actId="1076"/>
      <pc:docMkLst>
        <pc:docMk/>
      </pc:docMkLst>
      <pc:sldChg chg="modSp">
        <pc:chgData name="Eszter Andócs" userId="S::andocs.eszter@diak.zimandy.hu::9fab5acd-8590-49ea-972c-6bb16cd0241e" providerId="AD" clId="Web-{26119904-83E3-4242-8D68-70644667B92E}" dt="2022-11-27T15:42:21.648" v="61" actId="1076"/>
        <pc:sldMkLst>
          <pc:docMk/>
          <pc:sldMk cId="1481533488" sldId="261"/>
        </pc:sldMkLst>
        <pc:picChg chg="mod">
          <ac:chgData name="Eszter Andócs" userId="S::andocs.eszter@diak.zimandy.hu::9fab5acd-8590-49ea-972c-6bb16cd0241e" providerId="AD" clId="Web-{26119904-83E3-4242-8D68-70644667B92E}" dt="2022-11-27T15:42:21.648" v="61" actId="1076"/>
          <ac:picMkLst>
            <pc:docMk/>
            <pc:sldMk cId="1481533488" sldId="261"/>
            <ac:picMk id="6" creationId="{E6A71D76-648B-33FB-067D-51EF9EB53788}"/>
          </ac:picMkLst>
        </pc:picChg>
      </pc:sldChg>
      <pc:sldChg chg="modSp">
        <pc:chgData name="Eszter Andócs" userId="S::andocs.eszter@diak.zimandy.hu::9fab5acd-8590-49ea-972c-6bb16cd0241e" providerId="AD" clId="Web-{26119904-83E3-4242-8D68-70644667B92E}" dt="2022-11-27T15:42:09.054" v="60" actId="20577"/>
        <pc:sldMkLst>
          <pc:docMk/>
          <pc:sldMk cId="1660236245" sldId="262"/>
        </pc:sldMkLst>
        <pc:spChg chg="mod">
          <ac:chgData name="Eszter Andócs" userId="S::andocs.eszter@diak.zimandy.hu::9fab5acd-8590-49ea-972c-6bb16cd0241e" providerId="AD" clId="Web-{26119904-83E3-4242-8D68-70644667B92E}" dt="2022-11-27T15:42:09.054" v="60" actId="20577"/>
          <ac:spMkLst>
            <pc:docMk/>
            <pc:sldMk cId="1660236245" sldId="262"/>
            <ac:spMk id="3" creationId="{7C0FC0D7-5423-17D7-7E48-B7CEA782E37A}"/>
          </ac:spMkLst>
        </pc:spChg>
      </pc:sldChg>
    </pc:docChg>
  </pc:docChgLst>
  <pc:docChgLst>
    <pc:chgData name="Eszter Andócs" userId="S::andocs.eszter@diak.zimandy.hu::9fab5acd-8590-49ea-972c-6bb16cd0241e" providerId="AD" clId="Web-{E7325317-5BE8-4A12-B671-00CBD1FD76B7}"/>
    <pc:docChg chg="modSld">
      <pc:chgData name="Eszter Andócs" userId="S::andocs.eszter@diak.zimandy.hu::9fab5acd-8590-49ea-972c-6bb16cd0241e" providerId="AD" clId="Web-{E7325317-5BE8-4A12-B671-00CBD1FD76B7}" dt="2022-12-01T19:38:30.613" v="8" actId="20577"/>
      <pc:docMkLst>
        <pc:docMk/>
      </pc:docMkLst>
      <pc:sldChg chg="modSp">
        <pc:chgData name="Eszter Andócs" userId="S::andocs.eszter@diak.zimandy.hu::9fab5acd-8590-49ea-972c-6bb16cd0241e" providerId="AD" clId="Web-{E7325317-5BE8-4A12-B671-00CBD1FD76B7}" dt="2022-12-01T19:38:30.613" v="8" actId="20577"/>
        <pc:sldMkLst>
          <pc:docMk/>
          <pc:sldMk cId="1660236245" sldId="262"/>
        </pc:sldMkLst>
        <pc:spChg chg="mod">
          <ac:chgData name="Eszter Andócs" userId="S::andocs.eszter@diak.zimandy.hu::9fab5acd-8590-49ea-972c-6bb16cd0241e" providerId="AD" clId="Web-{E7325317-5BE8-4A12-B671-00CBD1FD76B7}" dt="2022-12-01T19:38:30.613" v="8" actId="20577"/>
          <ac:spMkLst>
            <pc:docMk/>
            <pc:sldMk cId="1660236245" sldId="262"/>
            <ac:spMk id="3" creationId="{7C0FC0D7-5423-17D7-7E48-B7CEA782E37A}"/>
          </ac:spMkLst>
        </pc:spChg>
      </pc:sldChg>
    </pc:docChg>
  </pc:docChgLst>
  <pc:docChgLst>
    <pc:chgData name="Czékmán Zsuzsanna" userId="S::czekman.zsuzsanna@zimandy.hu::dcb3c59f-a78b-40ac-a6e0-14c92f7c35ac" providerId="AD" clId="Web-{09E852EC-EC63-4A80-9F35-66D70E68349F}"/>
    <pc:docChg chg="modSld">
      <pc:chgData name="Czékmán Zsuzsanna" userId="S::czekman.zsuzsanna@zimandy.hu::dcb3c59f-a78b-40ac-a6e0-14c92f7c35ac" providerId="AD" clId="Web-{09E852EC-EC63-4A80-9F35-66D70E68349F}" dt="2022-12-04T20:35:46.395" v="95" actId="20577"/>
      <pc:docMkLst>
        <pc:docMk/>
      </pc:docMkLst>
      <pc:sldChg chg="modSp">
        <pc:chgData name="Czékmán Zsuzsanna" userId="S::czekman.zsuzsanna@zimandy.hu::dcb3c59f-a78b-40ac-a6e0-14c92f7c35ac" providerId="AD" clId="Web-{09E852EC-EC63-4A80-9F35-66D70E68349F}" dt="2022-12-04T20:29:58.808" v="12" actId="20577"/>
        <pc:sldMkLst>
          <pc:docMk/>
          <pc:sldMk cId="2973650169" sldId="258"/>
        </pc:sldMkLst>
        <pc:spChg chg="mod">
          <ac:chgData name="Czékmán Zsuzsanna" userId="S::czekman.zsuzsanna@zimandy.hu::dcb3c59f-a78b-40ac-a6e0-14c92f7c35ac" providerId="AD" clId="Web-{09E852EC-EC63-4A80-9F35-66D70E68349F}" dt="2022-12-04T20:29:58.808" v="12" actId="20577"/>
          <ac:spMkLst>
            <pc:docMk/>
            <pc:sldMk cId="2973650169" sldId="258"/>
            <ac:spMk id="3" creationId="{00000000-0000-0000-0000-000000000000}"/>
          </ac:spMkLst>
        </pc:spChg>
      </pc:sldChg>
      <pc:sldChg chg="modSp">
        <pc:chgData name="Czékmán Zsuzsanna" userId="S::czekman.zsuzsanna@zimandy.hu::dcb3c59f-a78b-40ac-a6e0-14c92f7c35ac" providerId="AD" clId="Web-{09E852EC-EC63-4A80-9F35-66D70E68349F}" dt="2022-12-04T20:34:50.034" v="67" actId="20577"/>
        <pc:sldMkLst>
          <pc:docMk/>
          <pc:sldMk cId="1481533488" sldId="261"/>
        </pc:sldMkLst>
        <pc:spChg chg="mod">
          <ac:chgData name="Czékmán Zsuzsanna" userId="S::czekman.zsuzsanna@zimandy.hu::dcb3c59f-a78b-40ac-a6e0-14c92f7c35ac" providerId="AD" clId="Web-{09E852EC-EC63-4A80-9F35-66D70E68349F}" dt="2022-12-04T20:34:50.034" v="67" actId="20577"/>
          <ac:spMkLst>
            <pc:docMk/>
            <pc:sldMk cId="1481533488" sldId="261"/>
            <ac:spMk id="3" creationId="{76A660A9-7E4C-A353-3E09-C91926525F78}"/>
          </ac:spMkLst>
        </pc:spChg>
      </pc:sldChg>
      <pc:sldChg chg="modSp">
        <pc:chgData name="Czékmán Zsuzsanna" userId="S::czekman.zsuzsanna@zimandy.hu::dcb3c59f-a78b-40ac-a6e0-14c92f7c35ac" providerId="AD" clId="Web-{09E852EC-EC63-4A80-9F35-66D70E68349F}" dt="2022-12-04T20:35:46.395" v="95" actId="20577"/>
        <pc:sldMkLst>
          <pc:docMk/>
          <pc:sldMk cId="1660236245" sldId="262"/>
        </pc:sldMkLst>
        <pc:spChg chg="mod">
          <ac:chgData name="Czékmán Zsuzsanna" userId="S::czekman.zsuzsanna@zimandy.hu::dcb3c59f-a78b-40ac-a6e0-14c92f7c35ac" providerId="AD" clId="Web-{09E852EC-EC63-4A80-9F35-66D70E68349F}" dt="2022-12-04T20:35:46.395" v="95" actId="20577"/>
          <ac:spMkLst>
            <pc:docMk/>
            <pc:sldMk cId="1660236245" sldId="262"/>
            <ac:spMk id="3" creationId="{7C0FC0D7-5423-17D7-7E48-B7CEA782E37A}"/>
          </ac:spMkLst>
        </pc:spChg>
      </pc:sldChg>
    </pc:docChg>
  </pc:docChgLst>
  <pc:docChgLst>
    <pc:chgData name="Márton Péter Csiki" userId="S::csiki.marton@diak.zimandy.hu::fcbe2e27-d9e1-4a4c-ad57-3d23971e2a04" providerId="AD" clId="Web-{839498E3-2A7A-4732-B24D-C6D33C8104B4}"/>
    <pc:docChg chg="modSld">
      <pc:chgData name="Márton Péter Csiki" userId="S::csiki.marton@diak.zimandy.hu::fcbe2e27-d9e1-4a4c-ad57-3d23971e2a04" providerId="AD" clId="Web-{839498E3-2A7A-4732-B24D-C6D33C8104B4}" dt="2022-11-24T15:40:15.037" v="8" actId="14100"/>
      <pc:docMkLst>
        <pc:docMk/>
      </pc:docMkLst>
      <pc:sldChg chg="addSp modSp">
        <pc:chgData name="Márton Péter Csiki" userId="S::csiki.marton@diak.zimandy.hu::fcbe2e27-d9e1-4a4c-ad57-3d23971e2a04" providerId="AD" clId="Web-{839498E3-2A7A-4732-B24D-C6D33C8104B4}" dt="2022-11-24T15:40:15.037" v="8" actId="14100"/>
        <pc:sldMkLst>
          <pc:docMk/>
          <pc:sldMk cId="2910494855" sldId="256"/>
        </pc:sldMkLst>
        <pc:spChg chg="mod">
          <ac:chgData name="Márton Péter Csiki" userId="S::csiki.marton@diak.zimandy.hu::fcbe2e27-d9e1-4a4c-ad57-3d23971e2a04" providerId="AD" clId="Web-{839498E3-2A7A-4732-B24D-C6D33C8104B4}" dt="2022-11-24T15:39:33.192" v="1" actId="1076"/>
          <ac:spMkLst>
            <pc:docMk/>
            <pc:sldMk cId="2910494855" sldId="256"/>
            <ac:spMk id="3" creationId="{00000000-0000-0000-0000-000000000000}"/>
          </ac:spMkLst>
        </pc:spChg>
        <pc:picChg chg="add mod ord">
          <ac:chgData name="Márton Péter Csiki" userId="S::csiki.marton@diak.zimandy.hu::fcbe2e27-d9e1-4a4c-ad57-3d23971e2a04" providerId="AD" clId="Web-{839498E3-2A7A-4732-B24D-C6D33C8104B4}" dt="2022-11-24T15:40:15.037" v="8" actId="14100"/>
          <ac:picMkLst>
            <pc:docMk/>
            <pc:sldMk cId="2910494855" sldId="256"/>
            <ac:picMk id="4" creationId="{7107FF0E-7B44-02EA-686F-F0481BA4A220}"/>
          </ac:picMkLst>
        </pc:picChg>
      </pc:sldChg>
    </pc:docChg>
  </pc:docChgLst>
  <pc:docChgLst>
    <pc:chgData name="Baladéva Péter Gyöngyössy" userId="S::gyongyossy.baladeva@diak.zimandy.hu::03f1c051-3e76-43e4-9a6b-e6efca2c815b" providerId="AD" clId="Web-{60DE69F5-297E-47A9-A562-1DCBFA8AB1EA}"/>
    <pc:docChg chg="modSld">
      <pc:chgData name="Baladéva Péter Gyöngyössy" userId="S::gyongyossy.baladeva@diak.zimandy.hu::03f1c051-3e76-43e4-9a6b-e6efca2c815b" providerId="AD" clId="Web-{60DE69F5-297E-47A9-A562-1DCBFA8AB1EA}" dt="2022-12-01T19:56:35.556" v="4" actId="20577"/>
      <pc:docMkLst>
        <pc:docMk/>
      </pc:docMkLst>
      <pc:sldChg chg="modSp">
        <pc:chgData name="Baladéva Péter Gyöngyössy" userId="S::gyongyossy.baladeva@diak.zimandy.hu::03f1c051-3e76-43e4-9a6b-e6efca2c815b" providerId="AD" clId="Web-{60DE69F5-297E-47A9-A562-1DCBFA8AB1EA}" dt="2022-12-01T19:56:35.556" v="4" actId="20577"/>
        <pc:sldMkLst>
          <pc:docMk/>
          <pc:sldMk cId="1481533488" sldId="261"/>
        </pc:sldMkLst>
        <pc:spChg chg="mod">
          <ac:chgData name="Baladéva Péter Gyöngyössy" userId="S::gyongyossy.baladeva@diak.zimandy.hu::03f1c051-3e76-43e4-9a6b-e6efca2c815b" providerId="AD" clId="Web-{60DE69F5-297E-47A9-A562-1DCBFA8AB1EA}" dt="2022-12-01T19:56:35.556" v="4" actId="20577"/>
          <ac:spMkLst>
            <pc:docMk/>
            <pc:sldMk cId="1481533488" sldId="261"/>
            <ac:spMk id="3" creationId="{76A660A9-7E4C-A353-3E09-C91926525F78}"/>
          </ac:spMkLst>
        </pc:spChg>
      </pc:sldChg>
    </pc:docChg>
  </pc:docChgLst>
  <pc:docChgLst>
    <pc:chgData name="Czékmán Zsuzsanna" userId="S::czekman.zsuzsanna@zimandy.hu::dcb3c59f-a78b-40ac-a6e0-14c92f7c35ac" providerId="AD" clId="Web-{9547FEB0-D590-4805-A415-FC08755EC0B3}"/>
    <pc:docChg chg="modSld">
      <pc:chgData name="Czékmán Zsuzsanna" userId="S::czekman.zsuzsanna@zimandy.hu::dcb3c59f-a78b-40ac-a6e0-14c92f7c35ac" providerId="AD" clId="Web-{9547FEB0-D590-4805-A415-FC08755EC0B3}" dt="2022-11-25T09:30:29.879" v="25" actId="20577"/>
      <pc:docMkLst>
        <pc:docMk/>
      </pc:docMkLst>
      <pc:sldChg chg="modSp">
        <pc:chgData name="Czékmán Zsuzsanna" userId="S::czekman.zsuzsanna@zimandy.hu::dcb3c59f-a78b-40ac-a6e0-14c92f7c35ac" providerId="AD" clId="Web-{9547FEB0-D590-4805-A415-FC08755EC0B3}" dt="2022-11-25T09:25:49.667" v="18" actId="20577"/>
        <pc:sldMkLst>
          <pc:docMk/>
          <pc:sldMk cId="1091512975" sldId="257"/>
        </pc:sldMkLst>
        <pc:spChg chg="mod">
          <ac:chgData name="Czékmán Zsuzsanna" userId="S::czekman.zsuzsanna@zimandy.hu::dcb3c59f-a78b-40ac-a6e0-14c92f7c35ac" providerId="AD" clId="Web-{9547FEB0-D590-4805-A415-FC08755EC0B3}" dt="2022-11-25T09:25:49.667" v="18" actId="20577"/>
          <ac:spMkLst>
            <pc:docMk/>
            <pc:sldMk cId="1091512975" sldId="257"/>
            <ac:spMk id="3" creationId="{00000000-0000-0000-0000-000000000000}"/>
          </ac:spMkLst>
        </pc:spChg>
      </pc:sldChg>
      <pc:sldChg chg="modSp">
        <pc:chgData name="Czékmán Zsuzsanna" userId="S::czekman.zsuzsanna@zimandy.hu::dcb3c59f-a78b-40ac-a6e0-14c92f7c35ac" providerId="AD" clId="Web-{9547FEB0-D590-4805-A415-FC08755EC0B3}" dt="2022-11-25T09:27:43.467" v="20" actId="20577"/>
        <pc:sldMkLst>
          <pc:docMk/>
          <pc:sldMk cId="2973650169" sldId="258"/>
        </pc:sldMkLst>
        <pc:spChg chg="mod">
          <ac:chgData name="Czékmán Zsuzsanna" userId="S::czekman.zsuzsanna@zimandy.hu::dcb3c59f-a78b-40ac-a6e0-14c92f7c35ac" providerId="AD" clId="Web-{9547FEB0-D590-4805-A415-FC08755EC0B3}" dt="2022-11-25T09:27:43.467" v="20" actId="20577"/>
          <ac:spMkLst>
            <pc:docMk/>
            <pc:sldMk cId="2973650169" sldId="258"/>
            <ac:spMk id="3" creationId="{00000000-0000-0000-0000-000000000000}"/>
          </ac:spMkLst>
        </pc:spChg>
      </pc:sldChg>
      <pc:sldChg chg="modSp">
        <pc:chgData name="Czékmán Zsuzsanna" userId="S::czekman.zsuzsanna@zimandy.hu::dcb3c59f-a78b-40ac-a6e0-14c92f7c35ac" providerId="AD" clId="Web-{9547FEB0-D590-4805-A415-FC08755EC0B3}" dt="2022-11-25T09:28:58.798" v="23" actId="20577"/>
        <pc:sldMkLst>
          <pc:docMk/>
          <pc:sldMk cId="3578652913" sldId="259"/>
        </pc:sldMkLst>
        <pc:spChg chg="mod">
          <ac:chgData name="Czékmán Zsuzsanna" userId="S::czekman.zsuzsanna@zimandy.hu::dcb3c59f-a78b-40ac-a6e0-14c92f7c35ac" providerId="AD" clId="Web-{9547FEB0-D590-4805-A415-FC08755EC0B3}" dt="2022-11-25T09:28:58.798" v="23" actId="20577"/>
          <ac:spMkLst>
            <pc:docMk/>
            <pc:sldMk cId="3578652913" sldId="259"/>
            <ac:spMk id="3" creationId="{00000000-0000-0000-0000-000000000000}"/>
          </ac:spMkLst>
        </pc:spChg>
      </pc:sldChg>
      <pc:sldChg chg="modSp">
        <pc:chgData name="Czékmán Zsuzsanna" userId="S::czekman.zsuzsanna@zimandy.hu::dcb3c59f-a78b-40ac-a6e0-14c92f7c35ac" providerId="AD" clId="Web-{9547FEB0-D590-4805-A415-FC08755EC0B3}" dt="2022-11-25T09:30:29.879" v="25" actId="20577"/>
        <pc:sldMkLst>
          <pc:docMk/>
          <pc:sldMk cId="1148732326" sldId="260"/>
        </pc:sldMkLst>
        <pc:spChg chg="mod">
          <ac:chgData name="Czékmán Zsuzsanna" userId="S::czekman.zsuzsanna@zimandy.hu::dcb3c59f-a78b-40ac-a6e0-14c92f7c35ac" providerId="AD" clId="Web-{9547FEB0-D590-4805-A415-FC08755EC0B3}" dt="2022-11-25T09:30:29.879" v="25" actId="20577"/>
          <ac:spMkLst>
            <pc:docMk/>
            <pc:sldMk cId="1148732326" sldId="260"/>
            <ac:spMk id="3" creationId="{00000000-0000-0000-0000-000000000000}"/>
          </ac:spMkLst>
        </pc:spChg>
      </pc:sldChg>
    </pc:docChg>
  </pc:docChgLst>
  <pc:docChgLst>
    <pc:chgData name="Czékmán Zsuzsanna" userId="S::czekman.zsuzsanna@zimandy.hu::dcb3c59f-a78b-40ac-a6e0-14c92f7c35ac" providerId="AD" clId="Web-{B344A550-02E0-4F4A-99CF-669A99C7F71C}"/>
    <pc:docChg chg="modSld">
      <pc:chgData name="Czékmán Zsuzsanna" userId="S::czekman.zsuzsanna@zimandy.hu::dcb3c59f-a78b-40ac-a6e0-14c92f7c35ac" providerId="AD" clId="Web-{B344A550-02E0-4F4A-99CF-669A99C7F71C}" dt="2022-12-04T20:02:04.987" v="513" actId="20577"/>
      <pc:docMkLst>
        <pc:docMk/>
      </pc:docMkLst>
      <pc:sldChg chg="modSp">
        <pc:chgData name="Czékmán Zsuzsanna" userId="S::czekman.zsuzsanna@zimandy.hu::dcb3c59f-a78b-40ac-a6e0-14c92f7c35ac" providerId="AD" clId="Web-{B344A550-02E0-4F4A-99CF-669A99C7F71C}" dt="2022-12-04T19:29:54.609" v="0" actId="20577"/>
        <pc:sldMkLst>
          <pc:docMk/>
          <pc:sldMk cId="1091512975" sldId="257"/>
        </pc:sldMkLst>
        <pc:spChg chg="mod">
          <ac:chgData name="Czékmán Zsuzsanna" userId="S::czekman.zsuzsanna@zimandy.hu::dcb3c59f-a78b-40ac-a6e0-14c92f7c35ac" providerId="AD" clId="Web-{B344A550-02E0-4F4A-99CF-669A99C7F71C}" dt="2022-12-04T19:29:54.609" v="0" actId="20577"/>
          <ac:spMkLst>
            <pc:docMk/>
            <pc:sldMk cId="1091512975" sldId="257"/>
            <ac:spMk id="3" creationId="{00000000-0000-0000-0000-000000000000}"/>
          </ac:spMkLst>
        </pc:spChg>
      </pc:sldChg>
      <pc:sldChg chg="modSp">
        <pc:chgData name="Czékmán Zsuzsanna" userId="S::czekman.zsuzsanna@zimandy.hu::dcb3c59f-a78b-40ac-a6e0-14c92f7c35ac" providerId="AD" clId="Web-{B344A550-02E0-4F4A-99CF-669A99C7F71C}" dt="2022-12-04T19:31:48.659" v="35" actId="20577"/>
        <pc:sldMkLst>
          <pc:docMk/>
          <pc:sldMk cId="2973650169" sldId="258"/>
        </pc:sldMkLst>
        <pc:spChg chg="mod">
          <ac:chgData name="Czékmán Zsuzsanna" userId="S::czekman.zsuzsanna@zimandy.hu::dcb3c59f-a78b-40ac-a6e0-14c92f7c35ac" providerId="AD" clId="Web-{B344A550-02E0-4F4A-99CF-669A99C7F71C}" dt="2022-12-04T19:31:48.659" v="35" actId="20577"/>
          <ac:spMkLst>
            <pc:docMk/>
            <pc:sldMk cId="2973650169" sldId="258"/>
            <ac:spMk id="3" creationId="{00000000-0000-0000-0000-000000000000}"/>
          </ac:spMkLst>
        </pc:spChg>
      </pc:sldChg>
      <pc:sldChg chg="modSp">
        <pc:chgData name="Czékmán Zsuzsanna" userId="S::czekman.zsuzsanna@zimandy.hu::dcb3c59f-a78b-40ac-a6e0-14c92f7c35ac" providerId="AD" clId="Web-{B344A550-02E0-4F4A-99CF-669A99C7F71C}" dt="2022-12-04T19:34:44.272" v="116" actId="20577"/>
        <pc:sldMkLst>
          <pc:docMk/>
          <pc:sldMk cId="3578652913" sldId="259"/>
        </pc:sldMkLst>
        <pc:spChg chg="mod">
          <ac:chgData name="Czékmán Zsuzsanna" userId="S::czekman.zsuzsanna@zimandy.hu::dcb3c59f-a78b-40ac-a6e0-14c92f7c35ac" providerId="AD" clId="Web-{B344A550-02E0-4F4A-99CF-669A99C7F71C}" dt="2022-12-04T19:34:44.272" v="116" actId="20577"/>
          <ac:spMkLst>
            <pc:docMk/>
            <pc:sldMk cId="3578652913" sldId="259"/>
            <ac:spMk id="3" creationId="{00000000-0000-0000-0000-000000000000}"/>
          </ac:spMkLst>
        </pc:spChg>
      </pc:sldChg>
      <pc:sldChg chg="modSp">
        <pc:chgData name="Czékmán Zsuzsanna" userId="S::czekman.zsuzsanna@zimandy.hu::dcb3c59f-a78b-40ac-a6e0-14c92f7c35ac" providerId="AD" clId="Web-{B344A550-02E0-4F4A-99CF-669A99C7F71C}" dt="2022-12-04T19:45:18.992" v="255" actId="20577"/>
        <pc:sldMkLst>
          <pc:docMk/>
          <pc:sldMk cId="1148732326" sldId="260"/>
        </pc:sldMkLst>
        <pc:spChg chg="mod">
          <ac:chgData name="Czékmán Zsuzsanna" userId="S::czekman.zsuzsanna@zimandy.hu::dcb3c59f-a78b-40ac-a6e0-14c92f7c35ac" providerId="AD" clId="Web-{B344A550-02E0-4F4A-99CF-669A99C7F71C}" dt="2022-12-04T19:45:18.992" v="255" actId="20577"/>
          <ac:spMkLst>
            <pc:docMk/>
            <pc:sldMk cId="1148732326" sldId="260"/>
            <ac:spMk id="3" creationId="{00000000-0000-0000-0000-000000000000}"/>
          </ac:spMkLst>
        </pc:spChg>
      </pc:sldChg>
      <pc:sldChg chg="modSp">
        <pc:chgData name="Czékmán Zsuzsanna" userId="S::czekman.zsuzsanna@zimandy.hu::dcb3c59f-a78b-40ac-a6e0-14c92f7c35ac" providerId="AD" clId="Web-{B344A550-02E0-4F4A-99CF-669A99C7F71C}" dt="2022-12-04T19:54:20.068" v="398" actId="20577"/>
        <pc:sldMkLst>
          <pc:docMk/>
          <pc:sldMk cId="1481533488" sldId="261"/>
        </pc:sldMkLst>
        <pc:spChg chg="mod">
          <ac:chgData name="Czékmán Zsuzsanna" userId="S::czekman.zsuzsanna@zimandy.hu::dcb3c59f-a78b-40ac-a6e0-14c92f7c35ac" providerId="AD" clId="Web-{B344A550-02E0-4F4A-99CF-669A99C7F71C}" dt="2022-12-04T19:54:20.068" v="398" actId="20577"/>
          <ac:spMkLst>
            <pc:docMk/>
            <pc:sldMk cId="1481533488" sldId="261"/>
            <ac:spMk id="3" creationId="{76A660A9-7E4C-A353-3E09-C91926525F78}"/>
          </ac:spMkLst>
        </pc:spChg>
      </pc:sldChg>
      <pc:sldChg chg="modSp">
        <pc:chgData name="Czékmán Zsuzsanna" userId="S::czekman.zsuzsanna@zimandy.hu::dcb3c59f-a78b-40ac-a6e0-14c92f7c35ac" providerId="AD" clId="Web-{B344A550-02E0-4F4A-99CF-669A99C7F71C}" dt="2022-12-04T20:02:04.987" v="513" actId="20577"/>
        <pc:sldMkLst>
          <pc:docMk/>
          <pc:sldMk cId="1660236245" sldId="262"/>
        </pc:sldMkLst>
        <pc:spChg chg="mod">
          <ac:chgData name="Czékmán Zsuzsanna" userId="S::czekman.zsuzsanna@zimandy.hu::dcb3c59f-a78b-40ac-a6e0-14c92f7c35ac" providerId="AD" clId="Web-{B344A550-02E0-4F4A-99CF-669A99C7F71C}" dt="2022-12-04T20:02:04.987" v="513" actId="20577"/>
          <ac:spMkLst>
            <pc:docMk/>
            <pc:sldMk cId="1660236245" sldId="262"/>
            <ac:spMk id="3" creationId="{7C0FC0D7-5423-17D7-7E48-B7CEA782E37A}"/>
          </ac:spMkLst>
        </pc:spChg>
      </pc:sldChg>
    </pc:docChg>
  </pc:docChgLst>
  <pc:docChgLst>
    <pc:chgData name="Czékmán Zsuzsanna" userId="S::czekman.zsuzsanna@zimandy.hu::dcb3c59f-a78b-40ac-a6e0-14c92f7c35ac" providerId="AD" clId="Web-{F6E4F77F-0A8F-431D-BC5C-F3EFF3479F3B}"/>
    <pc:docChg chg="modSld">
      <pc:chgData name="Czékmán Zsuzsanna" userId="S::czekman.zsuzsanna@zimandy.hu::dcb3c59f-a78b-40ac-a6e0-14c92f7c35ac" providerId="AD" clId="Web-{F6E4F77F-0A8F-431D-BC5C-F3EFF3479F3B}" dt="2022-11-28T11:38:41.132" v="36" actId="20577"/>
      <pc:docMkLst>
        <pc:docMk/>
      </pc:docMkLst>
      <pc:sldChg chg="modSp">
        <pc:chgData name="Czékmán Zsuzsanna" userId="S::czekman.zsuzsanna@zimandy.hu::dcb3c59f-a78b-40ac-a6e0-14c92f7c35ac" providerId="AD" clId="Web-{F6E4F77F-0A8F-431D-BC5C-F3EFF3479F3B}" dt="2022-11-28T11:36:18.872" v="11" actId="20577"/>
        <pc:sldMkLst>
          <pc:docMk/>
          <pc:sldMk cId="2910494855" sldId="256"/>
        </pc:sldMkLst>
        <pc:spChg chg="mod">
          <ac:chgData name="Czékmán Zsuzsanna" userId="S::czekman.zsuzsanna@zimandy.hu::dcb3c59f-a78b-40ac-a6e0-14c92f7c35ac" providerId="AD" clId="Web-{F6E4F77F-0A8F-431D-BC5C-F3EFF3479F3B}" dt="2022-11-28T11:36:18.872" v="11" actId="20577"/>
          <ac:spMkLst>
            <pc:docMk/>
            <pc:sldMk cId="2910494855" sldId="256"/>
            <ac:spMk id="3" creationId="{00000000-0000-0000-0000-000000000000}"/>
          </ac:spMkLst>
        </pc:spChg>
      </pc:sldChg>
      <pc:sldChg chg="modSp">
        <pc:chgData name="Czékmán Zsuzsanna" userId="S::czekman.zsuzsanna@zimandy.hu::dcb3c59f-a78b-40ac-a6e0-14c92f7c35ac" providerId="AD" clId="Web-{F6E4F77F-0A8F-431D-BC5C-F3EFF3479F3B}" dt="2022-11-28T11:37:06.516" v="24" actId="20577"/>
        <pc:sldMkLst>
          <pc:docMk/>
          <pc:sldMk cId="2973650169" sldId="258"/>
        </pc:sldMkLst>
        <pc:spChg chg="mod">
          <ac:chgData name="Czékmán Zsuzsanna" userId="S::czekman.zsuzsanna@zimandy.hu::dcb3c59f-a78b-40ac-a6e0-14c92f7c35ac" providerId="AD" clId="Web-{F6E4F77F-0A8F-431D-BC5C-F3EFF3479F3B}" dt="2022-11-28T11:37:06.516" v="24" actId="20577"/>
          <ac:spMkLst>
            <pc:docMk/>
            <pc:sldMk cId="2973650169" sldId="258"/>
            <ac:spMk id="3" creationId="{00000000-0000-0000-0000-000000000000}"/>
          </ac:spMkLst>
        </pc:spChg>
      </pc:sldChg>
      <pc:sldChg chg="modSp">
        <pc:chgData name="Czékmán Zsuzsanna" userId="S::czekman.zsuzsanna@zimandy.hu::dcb3c59f-a78b-40ac-a6e0-14c92f7c35ac" providerId="AD" clId="Web-{F6E4F77F-0A8F-431D-BC5C-F3EFF3479F3B}" dt="2022-11-28T11:38:41.132" v="36" actId="20577"/>
        <pc:sldMkLst>
          <pc:docMk/>
          <pc:sldMk cId="1148732326" sldId="260"/>
        </pc:sldMkLst>
        <pc:spChg chg="mod">
          <ac:chgData name="Czékmán Zsuzsanna" userId="S::czekman.zsuzsanna@zimandy.hu::dcb3c59f-a78b-40ac-a6e0-14c92f7c35ac" providerId="AD" clId="Web-{F6E4F77F-0A8F-431D-BC5C-F3EFF3479F3B}" dt="2022-11-28T11:38:41.132" v="36" actId="20577"/>
          <ac:spMkLst>
            <pc:docMk/>
            <pc:sldMk cId="1148732326" sldId="260"/>
            <ac:spMk id="3" creationId="{00000000-0000-0000-0000-000000000000}"/>
          </ac:spMkLst>
        </pc:spChg>
      </pc:sldChg>
    </pc:docChg>
  </pc:docChgLst>
  <pc:docChgLst>
    <pc:chgData name="Baladéva Péter Gyöngyössy" userId="S::gyongyossy.baladeva@diak.zimandy.hu::03f1c051-3e76-43e4-9a6b-e6efca2c815b" providerId="AD" clId="Web-{17A4D049-6677-4C64-AB74-51EEA0D1101F}"/>
    <pc:docChg chg="modSld">
      <pc:chgData name="Baladéva Péter Gyöngyössy" userId="S::gyongyossy.baladeva@diak.zimandy.hu::03f1c051-3e76-43e4-9a6b-e6efca2c815b" providerId="AD" clId="Web-{17A4D049-6677-4C64-AB74-51EEA0D1101F}" dt="2022-12-01T19:40:57.099" v="1073"/>
      <pc:docMkLst>
        <pc:docMk/>
      </pc:docMkLst>
      <pc:sldChg chg="modSp">
        <pc:chgData name="Baladéva Péter Gyöngyössy" userId="S::gyongyossy.baladeva@diak.zimandy.hu::03f1c051-3e76-43e4-9a6b-e6efca2c815b" providerId="AD" clId="Web-{17A4D049-6677-4C64-AB74-51EEA0D1101F}" dt="2022-12-01T19:14:41.054" v="432" actId="20577"/>
        <pc:sldMkLst>
          <pc:docMk/>
          <pc:sldMk cId="1091512975" sldId="257"/>
        </pc:sldMkLst>
        <pc:spChg chg="mod">
          <ac:chgData name="Baladéva Péter Gyöngyössy" userId="S::gyongyossy.baladeva@diak.zimandy.hu::03f1c051-3e76-43e4-9a6b-e6efca2c815b" providerId="AD" clId="Web-{17A4D049-6677-4C64-AB74-51EEA0D1101F}" dt="2022-12-01T19:14:41.054" v="432" actId="20577"/>
          <ac:spMkLst>
            <pc:docMk/>
            <pc:sldMk cId="1091512975" sldId="257"/>
            <ac:spMk id="3" creationId="{00000000-0000-0000-0000-000000000000}"/>
          </ac:spMkLst>
        </pc:spChg>
      </pc:sldChg>
      <pc:sldChg chg="modSp">
        <pc:chgData name="Baladéva Péter Gyöngyössy" userId="S::gyongyossy.baladeva@diak.zimandy.hu::03f1c051-3e76-43e4-9a6b-e6efca2c815b" providerId="AD" clId="Web-{17A4D049-6677-4C64-AB74-51EEA0D1101F}" dt="2022-12-01T19:35:12.950" v="1023" actId="20577"/>
        <pc:sldMkLst>
          <pc:docMk/>
          <pc:sldMk cId="2973650169" sldId="258"/>
        </pc:sldMkLst>
        <pc:spChg chg="mod">
          <ac:chgData name="Baladéva Péter Gyöngyössy" userId="S::gyongyossy.baladeva@diak.zimandy.hu::03f1c051-3e76-43e4-9a6b-e6efca2c815b" providerId="AD" clId="Web-{17A4D049-6677-4C64-AB74-51EEA0D1101F}" dt="2022-12-01T19:12:00.285" v="384" actId="14100"/>
          <ac:spMkLst>
            <pc:docMk/>
            <pc:sldMk cId="2973650169" sldId="258"/>
            <ac:spMk id="2" creationId="{00000000-0000-0000-0000-000000000000}"/>
          </ac:spMkLst>
        </pc:spChg>
        <pc:spChg chg="mod">
          <ac:chgData name="Baladéva Péter Gyöngyössy" userId="S::gyongyossy.baladeva@diak.zimandy.hu::03f1c051-3e76-43e4-9a6b-e6efca2c815b" providerId="AD" clId="Web-{17A4D049-6677-4C64-AB74-51EEA0D1101F}" dt="2022-12-01T19:35:12.950" v="1023" actId="20577"/>
          <ac:spMkLst>
            <pc:docMk/>
            <pc:sldMk cId="2973650169" sldId="258"/>
            <ac:spMk id="3" creationId="{00000000-0000-0000-0000-000000000000}"/>
          </ac:spMkLst>
        </pc:spChg>
        <pc:picChg chg="mod">
          <ac:chgData name="Baladéva Péter Gyöngyössy" userId="S::gyongyossy.baladeva@diak.zimandy.hu::03f1c051-3e76-43e4-9a6b-e6efca2c815b" providerId="AD" clId="Web-{17A4D049-6677-4C64-AB74-51EEA0D1101F}" dt="2022-12-01T19:02:38.709" v="157" actId="1076"/>
          <ac:picMkLst>
            <pc:docMk/>
            <pc:sldMk cId="2973650169" sldId="258"/>
            <ac:picMk id="4" creationId="{EA33C019-567C-EC2F-65D4-EA3941B403CC}"/>
          </ac:picMkLst>
        </pc:picChg>
      </pc:sldChg>
      <pc:sldChg chg="modSp">
        <pc:chgData name="Baladéva Péter Gyöngyössy" userId="S::gyongyossy.baladeva@diak.zimandy.hu::03f1c051-3e76-43e4-9a6b-e6efca2c815b" providerId="AD" clId="Web-{17A4D049-6677-4C64-AB74-51EEA0D1101F}" dt="2022-12-01T19:17:02.995" v="459" actId="20577"/>
        <pc:sldMkLst>
          <pc:docMk/>
          <pc:sldMk cId="3578652913" sldId="259"/>
        </pc:sldMkLst>
        <pc:spChg chg="mod">
          <ac:chgData name="Baladéva Péter Gyöngyössy" userId="S::gyongyossy.baladeva@diak.zimandy.hu::03f1c051-3e76-43e4-9a6b-e6efca2c815b" providerId="AD" clId="Web-{17A4D049-6677-4C64-AB74-51EEA0D1101F}" dt="2022-12-01T19:17:02.995" v="459" actId="20577"/>
          <ac:spMkLst>
            <pc:docMk/>
            <pc:sldMk cId="3578652913" sldId="259"/>
            <ac:spMk id="3" creationId="{00000000-0000-0000-0000-000000000000}"/>
          </ac:spMkLst>
        </pc:spChg>
      </pc:sldChg>
      <pc:sldChg chg="modSp">
        <pc:chgData name="Baladéva Péter Gyöngyössy" userId="S::gyongyossy.baladeva@diak.zimandy.hu::03f1c051-3e76-43e4-9a6b-e6efca2c815b" providerId="AD" clId="Web-{17A4D049-6677-4C64-AB74-51EEA0D1101F}" dt="2022-12-01T19:40:28.270" v="1072" actId="20577"/>
        <pc:sldMkLst>
          <pc:docMk/>
          <pc:sldMk cId="1148732326" sldId="260"/>
        </pc:sldMkLst>
        <pc:spChg chg="mod">
          <ac:chgData name="Baladéva Péter Gyöngyössy" userId="S::gyongyossy.baladeva@diak.zimandy.hu::03f1c051-3e76-43e4-9a6b-e6efca2c815b" providerId="AD" clId="Web-{17A4D049-6677-4C64-AB74-51EEA0D1101F}" dt="2022-12-01T19:40:28.270" v="1072" actId="20577"/>
          <ac:spMkLst>
            <pc:docMk/>
            <pc:sldMk cId="1148732326" sldId="260"/>
            <ac:spMk id="3" creationId="{00000000-0000-0000-0000-000000000000}"/>
          </ac:spMkLst>
        </pc:spChg>
      </pc:sldChg>
      <pc:sldChg chg="delSp modSp">
        <pc:chgData name="Baladéva Péter Gyöngyössy" userId="S::gyongyossy.baladeva@diak.zimandy.hu::03f1c051-3e76-43e4-9a6b-e6efca2c815b" providerId="AD" clId="Web-{17A4D049-6677-4C64-AB74-51EEA0D1101F}" dt="2022-12-01T19:40:57.099" v="1073"/>
        <pc:sldMkLst>
          <pc:docMk/>
          <pc:sldMk cId="1481533488" sldId="261"/>
        </pc:sldMkLst>
        <pc:spChg chg="mod">
          <ac:chgData name="Baladéva Péter Gyöngyössy" userId="S::gyongyossy.baladeva@diak.zimandy.hu::03f1c051-3e76-43e4-9a6b-e6efca2c815b" providerId="AD" clId="Web-{17A4D049-6677-4C64-AB74-51EEA0D1101F}" dt="2022-12-01T19:23:41.848" v="650" actId="1076"/>
          <ac:spMkLst>
            <pc:docMk/>
            <pc:sldMk cId="1481533488" sldId="261"/>
            <ac:spMk id="2" creationId="{C99FD402-1D83-7883-1678-2EFE95983719}"/>
          </ac:spMkLst>
        </pc:spChg>
        <pc:spChg chg="mod">
          <ac:chgData name="Baladéva Péter Gyöngyössy" userId="S::gyongyossy.baladeva@diak.zimandy.hu::03f1c051-3e76-43e4-9a6b-e6efca2c815b" providerId="AD" clId="Web-{17A4D049-6677-4C64-AB74-51EEA0D1101F}" dt="2022-12-01T19:23:45.426" v="651" actId="1076"/>
          <ac:spMkLst>
            <pc:docMk/>
            <pc:sldMk cId="1481533488" sldId="261"/>
            <ac:spMk id="3" creationId="{76A660A9-7E4C-A353-3E09-C91926525F78}"/>
          </ac:spMkLst>
        </pc:spChg>
        <pc:picChg chg="del">
          <ac:chgData name="Baladéva Péter Gyöngyössy" userId="S::gyongyossy.baladeva@diak.zimandy.hu::03f1c051-3e76-43e4-9a6b-e6efca2c815b" providerId="AD" clId="Web-{17A4D049-6677-4C64-AB74-51EEA0D1101F}" dt="2022-12-01T19:40:57.099" v="1073"/>
          <ac:picMkLst>
            <pc:docMk/>
            <pc:sldMk cId="1481533488" sldId="261"/>
            <ac:picMk id="6" creationId="{E6A71D76-648B-33FB-067D-51EF9EB53788}"/>
          </ac:picMkLst>
        </pc:picChg>
      </pc:sldChg>
      <pc:sldChg chg="modSp">
        <pc:chgData name="Baladéva Péter Gyöngyössy" userId="S::gyongyossy.baladeva@diak.zimandy.hu::03f1c051-3e76-43e4-9a6b-e6efca2c815b" providerId="AD" clId="Web-{17A4D049-6677-4C64-AB74-51EEA0D1101F}" dt="2022-12-01T19:40:06.035" v="1071" actId="20577"/>
        <pc:sldMkLst>
          <pc:docMk/>
          <pc:sldMk cId="1660236245" sldId="262"/>
        </pc:sldMkLst>
        <pc:spChg chg="mod">
          <ac:chgData name="Baladéva Péter Gyöngyössy" userId="S::gyongyossy.baladeva@diak.zimandy.hu::03f1c051-3e76-43e4-9a6b-e6efca2c815b" providerId="AD" clId="Web-{17A4D049-6677-4C64-AB74-51EEA0D1101F}" dt="2022-12-01T19:40:06.035" v="1071" actId="20577"/>
          <ac:spMkLst>
            <pc:docMk/>
            <pc:sldMk cId="1660236245" sldId="262"/>
            <ac:spMk id="3" creationId="{7C0FC0D7-5423-17D7-7E48-B7CEA782E37A}"/>
          </ac:spMkLst>
        </pc:spChg>
      </pc:sldChg>
      <pc:sldChg chg="modSp">
        <pc:chgData name="Baladéva Péter Gyöngyössy" userId="S::gyongyossy.baladeva@diak.zimandy.hu::03f1c051-3e76-43e4-9a6b-e6efca2c815b" providerId="AD" clId="Web-{17A4D049-6677-4C64-AB74-51EEA0D1101F}" dt="2022-12-01T19:25:10.756" v="663" actId="20577"/>
        <pc:sldMkLst>
          <pc:docMk/>
          <pc:sldMk cId="2522884306" sldId="263"/>
        </pc:sldMkLst>
        <pc:spChg chg="mod">
          <ac:chgData name="Baladéva Péter Gyöngyössy" userId="S::gyongyossy.baladeva@diak.zimandy.hu::03f1c051-3e76-43e4-9a6b-e6efca2c815b" providerId="AD" clId="Web-{17A4D049-6677-4C64-AB74-51EEA0D1101F}" dt="2022-12-01T19:24:46.381" v="659" actId="1076"/>
          <ac:spMkLst>
            <pc:docMk/>
            <pc:sldMk cId="2522884306" sldId="263"/>
            <ac:spMk id="2" creationId="{3C51AC77-CD7B-E747-D7C0-FF0BC1201BFD}"/>
          </ac:spMkLst>
        </pc:spChg>
        <pc:spChg chg="mod">
          <ac:chgData name="Baladéva Péter Gyöngyössy" userId="S::gyongyossy.baladeva@diak.zimandy.hu::03f1c051-3e76-43e4-9a6b-e6efca2c815b" providerId="AD" clId="Web-{17A4D049-6677-4C64-AB74-51EEA0D1101F}" dt="2022-12-01T19:25:10.756" v="663" actId="20577"/>
          <ac:spMkLst>
            <pc:docMk/>
            <pc:sldMk cId="2522884306" sldId="263"/>
            <ac:spMk id="3" creationId="{DD9FA547-84BF-42AC-0001-A76918C4564E}"/>
          </ac:spMkLst>
        </pc:spChg>
        <pc:picChg chg="mod">
          <ac:chgData name="Baladéva Péter Gyöngyössy" userId="S::gyongyossy.baladeva@diak.zimandy.hu::03f1c051-3e76-43e4-9a6b-e6efca2c815b" providerId="AD" clId="Web-{17A4D049-6677-4C64-AB74-51EEA0D1101F}" dt="2022-12-01T19:24:56.975" v="662" actId="1076"/>
          <ac:picMkLst>
            <pc:docMk/>
            <pc:sldMk cId="2522884306" sldId="263"/>
            <ac:picMk id="9" creationId="{4D84751D-39FC-E82D-53AA-BE7E983D4D50}"/>
          </ac:picMkLst>
        </pc:picChg>
      </pc:sldChg>
    </pc:docChg>
  </pc:docChgLst>
  <pc:docChgLst>
    <pc:chgData name="Márton Péter Csiki" userId="S::csiki.marton@diak.zimandy.hu::fcbe2e27-d9e1-4a4c-ad57-3d23971e2a04" providerId="AD" clId="Web-{D4BB8EED-78B5-420B-8287-EB6C05370619}"/>
    <pc:docChg chg="modSld">
      <pc:chgData name="Márton Péter Csiki" userId="S::csiki.marton@diak.zimandy.hu::fcbe2e27-d9e1-4a4c-ad57-3d23971e2a04" providerId="AD" clId="Web-{D4BB8EED-78B5-420B-8287-EB6C05370619}" dt="2022-12-01T18:57:52.332" v="154" actId="20577"/>
      <pc:docMkLst>
        <pc:docMk/>
      </pc:docMkLst>
      <pc:sldChg chg="modSp">
        <pc:chgData name="Márton Péter Csiki" userId="S::csiki.marton@diak.zimandy.hu::fcbe2e27-d9e1-4a4c-ad57-3d23971e2a04" providerId="AD" clId="Web-{D4BB8EED-78B5-420B-8287-EB6C05370619}" dt="2022-12-01T18:50:27.054" v="11" actId="20577"/>
        <pc:sldMkLst>
          <pc:docMk/>
          <pc:sldMk cId="2910494855" sldId="256"/>
        </pc:sldMkLst>
        <pc:spChg chg="mod">
          <ac:chgData name="Márton Péter Csiki" userId="S::csiki.marton@diak.zimandy.hu::fcbe2e27-d9e1-4a4c-ad57-3d23971e2a04" providerId="AD" clId="Web-{D4BB8EED-78B5-420B-8287-EB6C05370619}" dt="2022-12-01T18:50:27.054" v="11" actId="20577"/>
          <ac:spMkLst>
            <pc:docMk/>
            <pc:sldMk cId="2910494855" sldId="256"/>
            <ac:spMk id="3" creationId="{00000000-0000-0000-0000-000000000000}"/>
          </ac:spMkLst>
        </pc:spChg>
      </pc:sldChg>
      <pc:sldChg chg="modSp">
        <pc:chgData name="Márton Péter Csiki" userId="S::csiki.marton@diak.zimandy.hu::fcbe2e27-d9e1-4a4c-ad57-3d23971e2a04" providerId="AD" clId="Web-{D4BB8EED-78B5-420B-8287-EB6C05370619}" dt="2022-12-01T18:52:25.010" v="20" actId="1076"/>
        <pc:sldMkLst>
          <pc:docMk/>
          <pc:sldMk cId="2973650169" sldId="258"/>
        </pc:sldMkLst>
        <pc:spChg chg="mod">
          <ac:chgData name="Márton Péter Csiki" userId="S::csiki.marton@diak.zimandy.hu::fcbe2e27-d9e1-4a4c-ad57-3d23971e2a04" providerId="AD" clId="Web-{D4BB8EED-78B5-420B-8287-EB6C05370619}" dt="2022-12-01T18:51:01.976" v="18" actId="20577"/>
          <ac:spMkLst>
            <pc:docMk/>
            <pc:sldMk cId="2973650169" sldId="258"/>
            <ac:spMk id="3" creationId="{00000000-0000-0000-0000-000000000000}"/>
          </ac:spMkLst>
        </pc:spChg>
        <pc:picChg chg="mod">
          <ac:chgData name="Márton Péter Csiki" userId="S::csiki.marton@diak.zimandy.hu::fcbe2e27-d9e1-4a4c-ad57-3d23971e2a04" providerId="AD" clId="Web-{D4BB8EED-78B5-420B-8287-EB6C05370619}" dt="2022-12-01T18:52:25.010" v="20" actId="1076"/>
          <ac:picMkLst>
            <pc:docMk/>
            <pc:sldMk cId="2973650169" sldId="258"/>
            <ac:picMk id="4" creationId="{EA33C019-567C-EC2F-65D4-EA3941B403CC}"/>
          </ac:picMkLst>
        </pc:picChg>
      </pc:sldChg>
      <pc:sldChg chg="modSp">
        <pc:chgData name="Márton Péter Csiki" userId="S::csiki.marton@diak.zimandy.hu::fcbe2e27-d9e1-4a4c-ad57-3d23971e2a04" providerId="AD" clId="Web-{D4BB8EED-78B5-420B-8287-EB6C05370619}" dt="2022-12-01T18:57:52.332" v="154" actId="20577"/>
        <pc:sldMkLst>
          <pc:docMk/>
          <pc:sldMk cId="3578652913" sldId="259"/>
        </pc:sldMkLst>
        <pc:spChg chg="mod">
          <ac:chgData name="Márton Péter Csiki" userId="S::csiki.marton@diak.zimandy.hu::fcbe2e27-d9e1-4a4c-ad57-3d23971e2a04" providerId="AD" clId="Web-{D4BB8EED-78B5-420B-8287-EB6C05370619}" dt="2022-12-01T18:57:52.332" v="154" actId="20577"/>
          <ac:spMkLst>
            <pc:docMk/>
            <pc:sldMk cId="3578652913" sldId="259"/>
            <ac:spMk id="3" creationId="{00000000-0000-0000-0000-000000000000}"/>
          </ac:spMkLst>
        </pc:spChg>
      </pc:sldChg>
    </pc:docChg>
  </pc:docChgLst>
  <pc:docChgLst>
    <pc:chgData name="Czékmán Zsuzsanna" userId="S::czekman.zsuzsanna@zimandy.hu::dcb3c59f-a78b-40ac-a6e0-14c92f7c35ac" providerId="AD" clId="Web-{465B9327-74C4-4F7B-9C6E-7338EA78D937}"/>
    <pc:docChg chg="modSld">
      <pc:chgData name="Czékmán Zsuzsanna" userId="S::czekman.zsuzsanna@zimandy.hu::dcb3c59f-a78b-40ac-a6e0-14c92f7c35ac" providerId="AD" clId="Web-{465B9327-74C4-4F7B-9C6E-7338EA78D937}" dt="2022-12-07T18:41:01.200" v="6" actId="20577"/>
      <pc:docMkLst>
        <pc:docMk/>
      </pc:docMkLst>
      <pc:sldChg chg="modSp">
        <pc:chgData name="Czékmán Zsuzsanna" userId="S::czekman.zsuzsanna@zimandy.hu::dcb3c59f-a78b-40ac-a6e0-14c92f7c35ac" providerId="AD" clId="Web-{465B9327-74C4-4F7B-9C6E-7338EA78D937}" dt="2022-12-07T18:41:01.200" v="6" actId="20577"/>
        <pc:sldMkLst>
          <pc:docMk/>
          <pc:sldMk cId="3578652913" sldId="259"/>
        </pc:sldMkLst>
        <pc:spChg chg="mod">
          <ac:chgData name="Czékmán Zsuzsanna" userId="S::czekman.zsuzsanna@zimandy.hu::dcb3c59f-a78b-40ac-a6e0-14c92f7c35ac" providerId="AD" clId="Web-{465B9327-74C4-4F7B-9C6E-7338EA78D937}" dt="2022-12-07T18:41:01.200" v="6" actId="20577"/>
          <ac:spMkLst>
            <pc:docMk/>
            <pc:sldMk cId="3578652913" sldId="259"/>
            <ac:spMk id="3" creationId="{00000000-0000-0000-0000-000000000000}"/>
          </ac:spMkLst>
        </pc:spChg>
      </pc:sldChg>
    </pc:docChg>
  </pc:docChgLst>
  <pc:docChgLst>
    <pc:chgData name="Eszter Andócs" userId="S::andocs.eszter@diak.zimandy.hu::9fab5acd-8590-49ea-972c-6bb16cd0241e" providerId="AD" clId="Web-{A071E475-AE4F-4C0E-B6EA-EE17C81B032D}"/>
    <pc:docChg chg="modSld">
      <pc:chgData name="Eszter Andócs" userId="S::andocs.eszter@diak.zimandy.hu::9fab5acd-8590-49ea-972c-6bb16cd0241e" providerId="AD" clId="Web-{A071E475-AE4F-4C0E-B6EA-EE17C81B032D}" dt="2022-11-27T15:24:10.184" v="13" actId="1076"/>
      <pc:docMkLst>
        <pc:docMk/>
      </pc:docMkLst>
      <pc:sldChg chg="modSp">
        <pc:chgData name="Eszter Andócs" userId="S::andocs.eszter@diak.zimandy.hu::9fab5acd-8590-49ea-972c-6bb16cd0241e" providerId="AD" clId="Web-{A071E475-AE4F-4C0E-B6EA-EE17C81B032D}" dt="2022-11-27T15:24:10.184" v="13" actId="1076"/>
        <pc:sldMkLst>
          <pc:docMk/>
          <pc:sldMk cId="1481533488" sldId="261"/>
        </pc:sldMkLst>
        <pc:spChg chg="mod">
          <ac:chgData name="Eszter Andócs" userId="S::andocs.eszter@diak.zimandy.hu::9fab5acd-8590-49ea-972c-6bb16cd0241e" providerId="AD" clId="Web-{A071E475-AE4F-4C0E-B6EA-EE17C81B032D}" dt="2022-11-27T15:24:02.668" v="12" actId="1076"/>
          <ac:spMkLst>
            <pc:docMk/>
            <pc:sldMk cId="1481533488" sldId="261"/>
            <ac:spMk id="2" creationId="{C99FD402-1D83-7883-1678-2EFE95983719}"/>
          </ac:spMkLst>
        </pc:spChg>
        <pc:spChg chg="mod">
          <ac:chgData name="Eszter Andócs" userId="S::andocs.eszter@diak.zimandy.hu::9fab5acd-8590-49ea-972c-6bb16cd0241e" providerId="AD" clId="Web-{A071E475-AE4F-4C0E-B6EA-EE17C81B032D}" dt="2022-11-27T15:23:59.559" v="10" actId="20577"/>
          <ac:spMkLst>
            <pc:docMk/>
            <pc:sldMk cId="1481533488" sldId="261"/>
            <ac:spMk id="3" creationId="{76A660A9-7E4C-A353-3E09-C91926525F78}"/>
          </ac:spMkLst>
        </pc:spChg>
        <pc:picChg chg="mod">
          <ac:chgData name="Eszter Andócs" userId="S::andocs.eszter@diak.zimandy.hu::9fab5acd-8590-49ea-972c-6bb16cd0241e" providerId="AD" clId="Web-{A071E475-AE4F-4C0E-B6EA-EE17C81B032D}" dt="2022-11-27T15:24:10.184" v="13" actId="1076"/>
          <ac:picMkLst>
            <pc:docMk/>
            <pc:sldMk cId="1481533488" sldId="261"/>
            <ac:picMk id="6" creationId="{E6A71D76-648B-33FB-067D-51EF9EB53788}"/>
          </ac:picMkLst>
        </pc:picChg>
      </pc:sldChg>
    </pc:docChg>
  </pc:docChgLst>
  <pc:docChgLst>
    <pc:chgData name="Baladéva Péter Gyöngyössy" userId="S::gyongyossy.baladeva@diak.zimandy.hu::03f1c051-3e76-43e4-9a6b-e6efca2c815b" providerId="AD" clId="Web-{0E9C8ED7-3463-4DC7-8F84-284DC3F9C43C}"/>
    <pc:docChg chg="modSld">
      <pc:chgData name="Baladéva Péter Gyöngyössy" userId="S::gyongyossy.baladeva@diak.zimandy.hu::03f1c051-3e76-43e4-9a6b-e6efca2c815b" providerId="AD" clId="Web-{0E9C8ED7-3463-4DC7-8F84-284DC3F9C43C}" dt="2022-12-01T19:55:04.575" v="39" actId="20577"/>
      <pc:docMkLst>
        <pc:docMk/>
      </pc:docMkLst>
      <pc:sldChg chg="addSp delSp modSp mod setClrOvrMap">
        <pc:chgData name="Baladéva Péter Gyöngyössy" userId="S::gyongyossy.baladeva@diak.zimandy.hu::03f1c051-3e76-43e4-9a6b-e6efca2c815b" providerId="AD" clId="Web-{0E9C8ED7-3463-4DC7-8F84-284DC3F9C43C}" dt="2022-12-01T19:53:59.152" v="35" actId="20577"/>
        <pc:sldMkLst>
          <pc:docMk/>
          <pc:sldMk cId="1091512975" sldId="257"/>
        </pc:sldMkLst>
        <pc:spChg chg="mod">
          <ac:chgData name="Baladéva Péter Gyöngyössy" userId="S::gyongyossy.baladeva@diak.zimandy.hu::03f1c051-3e76-43e4-9a6b-e6efca2c815b" providerId="AD" clId="Web-{0E9C8ED7-3463-4DC7-8F84-284DC3F9C43C}" dt="2022-12-01T19:51:23.961" v="5"/>
          <ac:spMkLst>
            <pc:docMk/>
            <pc:sldMk cId="1091512975" sldId="257"/>
            <ac:spMk id="2" creationId="{00000000-0000-0000-0000-000000000000}"/>
          </ac:spMkLst>
        </pc:spChg>
        <pc:spChg chg="mod">
          <ac:chgData name="Baladéva Péter Gyöngyössy" userId="S::gyongyossy.baladeva@diak.zimandy.hu::03f1c051-3e76-43e4-9a6b-e6efca2c815b" providerId="AD" clId="Web-{0E9C8ED7-3463-4DC7-8F84-284DC3F9C43C}" dt="2022-12-01T19:53:59.152" v="35" actId="20577"/>
          <ac:spMkLst>
            <pc:docMk/>
            <pc:sldMk cId="1091512975" sldId="257"/>
            <ac:spMk id="3" creationId="{00000000-0000-0000-0000-000000000000}"/>
          </ac:spMkLst>
        </pc:spChg>
        <pc:spChg chg="del">
          <ac:chgData name="Baladéva Péter Gyöngyössy" userId="S::gyongyossy.baladeva@diak.zimandy.hu::03f1c051-3e76-43e4-9a6b-e6efca2c815b" providerId="AD" clId="Web-{0E9C8ED7-3463-4DC7-8F84-284DC3F9C43C}" dt="2022-12-01T19:51:23.961" v="5"/>
          <ac:spMkLst>
            <pc:docMk/>
            <pc:sldMk cId="1091512975" sldId="257"/>
            <ac:spMk id="9" creationId="{C7FA33FF-088D-4F16-95A2-2C64D353DEA8}"/>
          </ac:spMkLst>
        </pc:spChg>
        <pc:spChg chg="del">
          <ac:chgData name="Baladéva Péter Gyöngyössy" userId="S::gyongyossy.baladeva@diak.zimandy.hu::03f1c051-3e76-43e4-9a6b-e6efca2c815b" providerId="AD" clId="Web-{0E9C8ED7-3463-4DC7-8F84-284DC3F9C43C}" dt="2022-12-01T19:51:23.961" v="5"/>
          <ac:spMkLst>
            <pc:docMk/>
            <pc:sldMk cId="1091512975" sldId="257"/>
            <ac:spMk id="11" creationId="{A376EFB1-01CF-419F-ABF1-2AF02BBFCBD1}"/>
          </ac:spMkLst>
        </pc:spChg>
        <pc:spChg chg="del">
          <ac:chgData name="Baladéva Péter Gyöngyössy" userId="S::gyongyossy.baladeva@diak.zimandy.hu::03f1c051-3e76-43e4-9a6b-e6efca2c815b" providerId="AD" clId="Web-{0E9C8ED7-3463-4DC7-8F84-284DC3F9C43C}" dt="2022-12-01T19:51:23.961" v="5"/>
          <ac:spMkLst>
            <pc:docMk/>
            <pc:sldMk cId="1091512975" sldId="257"/>
            <ac:spMk id="13" creationId="{FF9DEA15-78BD-4750-AA18-B9F28A6D5AB8}"/>
          </ac:spMkLst>
        </pc:spChg>
        <pc:spChg chg="add">
          <ac:chgData name="Baladéva Péter Gyöngyössy" userId="S::gyongyossy.baladeva@diak.zimandy.hu::03f1c051-3e76-43e4-9a6b-e6efca2c815b" providerId="AD" clId="Web-{0E9C8ED7-3463-4DC7-8F84-284DC3F9C43C}" dt="2022-12-01T19:51:23.961" v="5"/>
          <ac:spMkLst>
            <pc:docMk/>
            <pc:sldMk cId="1091512975" sldId="257"/>
            <ac:spMk id="15" creationId="{2B566528-1B12-4246-9431-5C2D7D081168}"/>
          </ac:spMkLst>
        </pc:spChg>
        <pc:spChg chg="add">
          <ac:chgData name="Baladéva Péter Gyöngyössy" userId="S::gyongyossy.baladeva@diak.zimandy.hu::03f1c051-3e76-43e4-9a6b-e6efca2c815b" providerId="AD" clId="Web-{0E9C8ED7-3463-4DC7-8F84-284DC3F9C43C}" dt="2022-12-01T19:51:23.961" v="5"/>
          <ac:spMkLst>
            <pc:docMk/>
            <pc:sldMk cId="1091512975" sldId="257"/>
            <ac:spMk id="24" creationId="{D3F51FEB-38FB-4F6C-9F7B-2F2AFAB65463}"/>
          </ac:spMkLst>
        </pc:spChg>
        <pc:spChg chg="add">
          <ac:chgData name="Baladéva Péter Gyöngyössy" userId="S::gyongyossy.baladeva@diak.zimandy.hu::03f1c051-3e76-43e4-9a6b-e6efca2c815b" providerId="AD" clId="Web-{0E9C8ED7-3463-4DC7-8F84-284DC3F9C43C}" dt="2022-12-01T19:51:23.961" v="5"/>
          <ac:spMkLst>
            <pc:docMk/>
            <pc:sldMk cId="1091512975" sldId="257"/>
            <ac:spMk id="26" creationId="{1E547BA6-BAE0-43BB-A7CA-60F69CE252F0}"/>
          </ac:spMkLst>
        </pc:spChg>
        <pc:grpChg chg="add">
          <ac:chgData name="Baladéva Péter Gyöngyössy" userId="S::gyongyossy.baladeva@diak.zimandy.hu::03f1c051-3e76-43e4-9a6b-e6efca2c815b" providerId="AD" clId="Web-{0E9C8ED7-3463-4DC7-8F84-284DC3F9C43C}" dt="2022-12-01T19:51:23.961" v="5"/>
          <ac:grpSpMkLst>
            <pc:docMk/>
            <pc:sldMk cId="1091512975" sldId="257"/>
            <ac:grpSpMk id="20" creationId="{07EAA094-9CF6-4695-958A-33D9BCAA9474}"/>
          </ac:grpSpMkLst>
        </pc:grpChg>
        <pc:picChg chg="mod">
          <ac:chgData name="Baladéva Péter Gyöngyössy" userId="S::gyongyossy.baladeva@diak.zimandy.hu::03f1c051-3e76-43e4-9a6b-e6efca2c815b" providerId="AD" clId="Web-{0E9C8ED7-3463-4DC7-8F84-284DC3F9C43C}" dt="2022-12-01T19:51:42.509" v="7" actId="1076"/>
          <ac:picMkLst>
            <pc:docMk/>
            <pc:sldMk cId="1091512975" sldId="257"/>
            <ac:picMk id="4" creationId="{EE750066-ED37-6683-161A-D8C6C9DC0CC5}"/>
          </ac:picMkLst>
        </pc:picChg>
      </pc:sldChg>
      <pc:sldChg chg="addSp delSp modSp mod setClrOvrMap">
        <pc:chgData name="Baladéva Péter Gyöngyössy" userId="S::gyongyossy.baladeva@diak.zimandy.hu::03f1c051-3e76-43e4-9a6b-e6efca2c815b" providerId="AD" clId="Web-{0E9C8ED7-3463-4DC7-8F84-284DC3F9C43C}" dt="2022-12-01T19:53:50.152" v="32" actId="20577"/>
        <pc:sldMkLst>
          <pc:docMk/>
          <pc:sldMk cId="2973650169" sldId="258"/>
        </pc:sldMkLst>
        <pc:spChg chg="mod">
          <ac:chgData name="Baladéva Péter Gyöngyössy" userId="S::gyongyossy.baladeva@diak.zimandy.hu::03f1c051-3e76-43e4-9a6b-e6efca2c815b" providerId="AD" clId="Web-{0E9C8ED7-3463-4DC7-8F84-284DC3F9C43C}" dt="2022-12-01T19:53:33.011" v="29"/>
          <ac:spMkLst>
            <pc:docMk/>
            <pc:sldMk cId="2973650169" sldId="258"/>
            <ac:spMk id="2" creationId="{00000000-0000-0000-0000-000000000000}"/>
          </ac:spMkLst>
        </pc:spChg>
        <pc:spChg chg="mod ord">
          <ac:chgData name="Baladéva Péter Gyöngyössy" userId="S::gyongyossy.baladeva@diak.zimandy.hu::03f1c051-3e76-43e4-9a6b-e6efca2c815b" providerId="AD" clId="Web-{0E9C8ED7-3463-4DC7-8F84-284DC3F9C43C}" dt="2022-12-01T19:53:50.152" v="32" actId="20577"/>
          <ac:spMkLst>
            <pc:docMk/>
            <pc:sldMk cId="2973650169" sldId="258"/>
            <ac:spMk id="3" creationId="{00000000-0000-0000-0000-000000000000}"/>
          </ac:spMkLst>
        </pc:spChg>
        <pc:spChg chg="add del">
          <ac:chgData name="Baladéva Péter Gyöngyössy" userId="S::gyongyossy.baladeva@diak.zimandy.hu::03f1c051-3e76-43e4-9a6b-e6efca2c815b" providerId="AD" clId="Web-{0E9C8ED7-3463-4DC7-8F84-284DC3F9C43C}" dt="2022-12-01T19:51:02.602" v="1"/>
          <ac:spMkLst>
            <pc:docMk/>
            <pc:sldMk cId="2973650169" sldId="258"/>
            <ac:spMk id="8" creationId="{B95B9BA8-1D69-4796-85F5-B6D0BD52354B}"/>
          </ac:spMkLst>
        </pc:spChg>
        <pc:spChg chg="add">
          <ac:chgData name="Baladéva Péter Gyöngyössy" userId="S::gyongyossy.baladeva@diak.zimandy.hu::03f1c051-3e76-43e4-9a6b-e6efca2c815b" providerId="AD" clId="Web-{0E9C8ED7-3463-4DC7-8F84-284DC3F9C43C}" dt="2022-12-01T19:51:02.617" v="2"/>
          <ac:spMkLst>
            <pc:docMk/>
            <pc:sldMk cId="2973650169" sldId="258"/>
            <ac:spMk id="19" creationId="{2B566528-1B12-4246-9431-5C2D7D081168}"/>
          </ac:spMkLst>
        </pc:spChg>
        <pc:spChg chg="add del">
          <ac:chgData name="Baladéva Péter Gyöngyössy" userId="S::gyongyossy.baladeva@diak.zimandy.hu::03f1c051-3e76-43e4-9a6b-e6efca2c815b" providerId="AD" clId="Web-{0E9C8ED7-3463-4DC7-8F84-284DC3F9C43C}" dt="2022-12-01T19:53:33.011" v="29"/>
          <ac:spMkLst>
            <pc:docMk/>
            <pc:sldMk cId="2973650169" sldId="258"/>
            <ac:spMk id="24" creationId="{2B566528-1B12-4246-9431-5C2D7D081168}"/>
          </ac:spMkLst>
        </pc:spChg>
        <pc:spChg chg="add">
          <ac:chgData name="Baladéva Péter Gyöngyössy" userId="S::gyongyossy.baladeva@diak.zimandy.hu::03f1c051-3e76-43e4-9a6b-e6efca2c815b" providerId="AD" clId="Web-{0E9C8ED7-3463-4DC7-8F84-284DC3F9C43C}" dt="2022-12-01T19:53:33.011" v="29"/>
          <ac:spMkLst>
            <pc:docMk/>
            <pc:sldMk cId="2973650169" sldId="258"/>
            <ac:spMk id="34" creationId="{058A14AF-9FB5-4CC7-BA35-E8E85D3EDF0E}"/>
          </ac:spMkLst>
        </pc:spChg>
        <pc:spChg chg="add">
          <ac:chgData name="Baladéva Péter Gyöngyössy" userId="S::gyongyossy.baladeva@diak.zimandy.hu::03f1c051-3e76-43e4-9a6b-e6efca2c815b" providerId="AD" clId="Web-{0E9C8ED7-3463-4DC7-8F84-284DC3F9C43C}" dt="2022-12-01T19:53:33.011" v="29"/>
          <ac:spMkLst>
            <pc:docMk/>
            <pc:sldMk cId="2973650169" sldId="258"/>
            <ac:spMk id="36" creationId="{3A9A4357-BD1D-4622-A4FE-766E6AB8DE84}"/>
          </ac:spMkLst>
        </pc:spChg>
        <pc:spChg chg="add">
          <ac:chgData name="Baladéva Péter Gyöngyössy" userId="S::gyongyossy.baladeva@diak.zimandy.hu::03f1c051-3e76-43e4-9a6b-e6efca2c815b" providerId="AD" clId="Web-{0E9C8ED7-3463-4DC7-8F84-284DC3F9C43C}" dt="2022-12-01T19:53:33.011" v="29"/>
          <ac:spMkLst>
            <pc:docMk/>
            <pc:sldMk cId="2973650169" sldId="258"/>
            <ac:spMk id="41" creationId="{E659831F-0D9A-4C63-9EBB-8435B85A440F}"/>
          </ac:spMkLst>
        </pc:spChg>
        <pc:spChg chg="add">
          <ac:chgData name="Baladéva Péter Gyöngyössy" userId="S::gyongyossy.baladeva@diak.zimandy.hu::03f1c051-3e76-43e4-9a6b-e6efca2c815b" providerId="AD" clId="Web-{0E9C8ED7-3463-4DC7-8F84-284DC3F9C43C}" dt="2022-12-01T19:53:33.011" v="29"/>
          <ac:spMkLst>
            <pc:docMk/>
            <pc:sldMk cId="2973650169" sldId="258"/>
            <ac:spMk id="43" creationId="{E6995CE5-F890-4ABA-82A2-26507CE8D2A3}"/>
          </ac:spMkLst>
        </pc:spChg>
        <pc:grpChg chg="add del">
          <ac:chgData name="Baladéva Péter Gyöngyössy" userId="S::gyongyossy.baladeva@diak.zimandy.hu::03f1c051-3e76-43e4-9a6b-e6efca2c815b" providerId="AD" clId="Web-{0E9C8ED7-3463-4DC7-8F84-284DC3F9C43C}" dt="2022-12-01T19:51:02.602" v="1"/>
          <ac:grpSpMkLst>
            <pc:docMk/>
            <pc:sldMk cId="2973650169" sldId="258"/>
            <ac:grpSpMk id="16" creationId="{0EAC7AFE-68C0-41EB-A1C7-108E60D7C338}"/>
          </ac:grpSpMkLst>
        </pc:grpChg>
        <pc:grpChg chg="add">
          <ac:chgData name="Baladéva Péter Gyöngyössy" userId="S::gyongyossy.baladeva@diak.zimandy.hu::03f1c051-3e76-43e4-9a6b-e6efca2c815b" providerId="AD" clId="Web-{0E9C8ED7-3463-4DC7-8F84-284DC3F9C43C}" dt="2022-12-01T19:51:02.617" v="2"/>
          <ac:grpSpMkLst>
            <pc:docMk/>
            <pc:sldMk cId="2973650169" sldId="258"/>
            <ac:grpSpMk id="21" creationId="{828A5161-06F1-46CF-8AD7-844680A59E13}"/>
          </ac:grpSpMkLst>
        </pc:grpChg>
        <pc:grpChg chg="add">
          <ac:chgData name="Baladéva Péter Gyöngyössy" userId="S::gyongyossy.baladeva@diak.zimandy.hu::03f1c051-3e76-43e4-9a6b-e6efca2c815b" providerId="AD" clId="Web-{0E9C8ED7-3463-4DC7-8F84-284DC3F9C43C}" dt="2022-12-01T19:51:02.617" v="2"/>
          <ac:grpSpMkLst>
            <pc:docMk/>
            <pc:sldMk cId="2973650169" sldId="258"/>
            <ac:grpSpMk id="25" creationId="{5995D10D-E9C9-47DB-AE7E-801FEF38F5C9}"/>
          </ac:grpSpMkLst>
        </pc:grpChg>
        <pc:grpChg chg="add del">
          <ac:chgData name="Baladéva Péter Gyöngyössy" userId="S::gyongyossy.baladeva@diak.zimandy.hu::03f1c051-3e76-43e4-9a6b-e6efca2c815b" providerId="AD" clId="Web-{0E9C8ED7-3463-4DC7-8F84-284DC3F9C43C}" dt="2022-12-01T19:53:33.011" v="29"/>
          <ac:grpSpMkLst>
            <pc:docMk/>
            <pc:sldMk cId="2973650169" sldId="258"/>
            <ac:grpSpMk id="26" creationId="{828A5161-06F1-46CF-8AD7-844680A59E13}"/>
          </ac:grpSpMkLst>
        </pc:grpChg>
        <pc:grpChg chg="add del">
          <ac:chgData name="Baladéva Péter Gyöngyössy" userId="S::gyongyossy.baladeva@diak.zimandy.hu::03f1c051-3e76-43e4-9a6b-e6efca2c815b" providerId="AD" clId="Web-{0E9C8ED7-3463-4DC7-8F84-284DC3F9C43C}" dt="2022-12-01T19:53:33.011" v="29"/>
          <ac:grpSpMkLst>
            <pc:docMk/>
            <pc:sldMk cId="2973650169" sldId="258"/>
            <ac:grpSpMk id="31" creationId="{5995D10D-E9C9-47DB-AE7E-801FEF38F5C9}"/>
          </ac:grpSpMkLst>
        </pc:grpChg>
        <pc:picChg chg="mod">
          <ac:chgData name="Baladéva Péter Gyöngyössy" userId="S::gyongyossy.baladeva@diak.zimandy.hu::03f1c051-3e76-43e4-9a6b-e6efca2c815b" providerId="AD" clId="Web-{0E9C8ED7-3463-4DC7-8F84-284DC3F9C43C}" dt="2022-12-01T19:53:33.011" v="29"/>
          <ac:picMkLst>
            <pc:docMk/>
            <pc:sldMk cId="2973650169" sldId="258"/>
            <ac:picMk id="4" creationId="{EA33C019-567C-EC2F-65D4-EA3941B403CC}"/>
          </ac:picMkLst>
        </pc:picChg>
      </pc:sldChg>
      <pc:sldChg chg="addSp modSp mod setClrOvrMap">
        <pc:chgData name="Baladéva Péter Gyöngyössy" userId="S::gyongyossy.baladeva@diak.zimandy.hu::03f1c051-3e76-43e4-9a6b-e6efca2c815b" providerId="AD" clId="Web-{0E9C8ED7-3463-4DC7-8F84-284DC3F9C43C}" dt="2022-12-01T19:55:04.575" v="39" actId="20577"/>
        <pc:sldMkLst>
          <pc:docMk/>
          <pc:sldMk cId="3578652913" sldId="259"/>
        </pc:sldMkLst>
        <pc:spChg chg="mod">
          <ac:chgData name="Baladéva Péter Gyöngyössy" userId="S::gyongyossy.baladeva@diak.zimandy.hu::03f1c051-3e76-43e4-9a6b-e6efca2c815b" providerId="AD" clId="Web-{0E9C8ED7-3463-4DC7-8F84-284DC3F9C43C}" dt="2022-12-01T19:52:16.650" v="12"/>
          <ac:spMkLst>
            <pc:docMk/>
            <pc:sldMk cId="3578652913" sldId="259"/>
            <ac:spMk id="2" creationId="{00000000-0000-0000-0000-000000000000}"/>
          </ac:spMkLst>
        </pc:spChg>
        <pc:spChg chg="mod">
          <ac:chgData name="Baladéva Péter Gyöngyössy" userId="S::gyongyossy.baladeva@diak.zimandy.hu::03f1c051-3e76-43e4-9a6b-e6efca2c815b" providerId="AD" clId="Web-{0E9C8ED7-3463-4DC7-8F84-284DC3F9C43C}" dt="2022-12-01T19:55:04.575" v="39" actId="20577"/>
          <ac:spMkLst>
            <pc:docMk/>
            <pc:sldMk cId="3578652913" sldId="259"/>
            <ac:spMk id="3" creationId="{00000000-0000-0000-0000-000000000000}"/>
          </ac:spMkLst>
        </pc:spChg>
        <pc:spChg chg="add">
          <ac:chgData name="Baladéva Péter Gyöngyössy" userId="S::gyongyossy.baladeva@diak.zimandy.hu::03f1c051-3e76-43e4-9a6b-e6efca2c815b" providerId="AD" clId="Web-{0E9C8ED7-3463-4DC7-8F84-284DC3F9C43C}" dt="2022-12-01T19:52:16.650" v="12"/>
          <ac:spMkLst>
            <pc:docMk/>
            <pc:sldMk cId="3578652913" sldId="259"/>
            <ac:spMk id="9" creationId="{AD96FDFD-4E42-4A06-B8B5-768A1DB9C2A9}"/>
          </ac:spMkLst>
        </pc:spChg>
        <pc:picChg chg="mod ord">
          <ac:chgData name="Baladéva Péter Gyöngyössy" userId="S::gyongyossy.baladeva@diak.zimandy.hu::03f1c051-3e76-43e4-9a6b-e6efca2c815b" providerId="AD" clId="Web-{0E9C8ED7-3463-4DC7-8F84-284DC3F9C43C}" dt="2022-12-01T19:52:16.650" v="12"/>
          <ac:picMkLst>
            <pc:docMk/>
            <pc:sldMk cId="3578652913" sldId="259"/>
            <ac:picMk id="5" creationId="{B7416052-CEBA-A040-74E2-B27D6C0C5810}"/>
          </ac:picMkLst>
        </pc:picChg>
        <pc:picChg chg="mod">
          <ac:chgData name="Baladéva Péter Gyöngyössy" userId="S::gyongyossy.baladeva@diak.zimandy.hu::03f1c051-3e76-43e4-9a6b-e6efca2c815b" providerId="AD" clId="Web-{0E9C8ED7-3463-4DC7-8F84-284DC3F9C43C}" dt="2022-12-01T19:52:16.650" v="12"/>
          <ac:picMkLst>
            <pc:docMk/>
            <pc:sldMk cId="3578652913" sldId="259"/>
            <ac:picMk id="6" creationId="{E342F0D1-6905-D396-0A77-44243EB9E9C3}"/>
          </ac:picMkLst>
        </pc:picChg>
        <pc:picChg chg="mod">
          <ac:chgData name="Baladéva Péter Gyöngyössy" userId="S::gyongyossy.baladeva@diak.zimandy.hu::03f1c051-3e76-43e4-9a6b-e6efca2c815b" providerId="AD" clId="Web-{0E9C8ED7-3463-4DC7-8F84-284DC3F9C43C}" dt="2022-12-01T19:52:16.650" v="12"/>
          <ac:picMkLst>
            <pc:docMk/>
            <pc:sldMk cId="3578652913" sldId="259"/>
            <ac:picMk id="7" creationId="{39104F6C-4FE9-8B89-4F75-D2244123B27B}"/>
          </ac:picMkLst>
        </pc:picChg>
      </pc:sldChg>
      <pc:sldChg chg="addSp modSp mod setClrOvrMap">
        <pc:chgData name="Baladéva Péter Gyöngyössy" userId="S::gyongyossy.baladeva@diak.zimandy.hu::03f1c051-3e76-43e4-9a6b-e6efca2c815b" providerId="AD" clId="Web-{0E9C8ED7-3463-4DC7-8F84-284DC3F9C43C}" dt="2022-12-01T19:52:33.947" v="15" actId="20577"/>
        <pc:sldMkLst>
          <pc:docMk/>
          <pc:sldMk cId="1148732326" sldId="260"/>
        </pc:sldMkLst>
        <pc:spChg chg="mod">
          <ac:chgData name="Baladéva Péter Gyöngyössy" userId="S::gyongyossy.baladeva@diak.zimandy.hu::03f1c051-3e76-43e4-9a6b-e6efca2c815b" providerId="AD" clId="Web-{0E9C8ED7-3463-4DC7-8F84-284DC3F9C43C}" dt="2022-12-01T19:52:26.025" v="13"/>
          <ac:spMkLst>
            <pc:docMk/>
            <pc:sldMk cId="1148732326" sldId="260"/>
            <ac:spMk id="2" creationId="{00000000-0000-0000-0000-000000000000}"/>
          </ac:spMkLst>
        </pc:spChg>
        <pc:spChg chg="mod">
          <ac:chgData name="Baladéva Péter Gyöngyössy" userId="S::gyongyossy.baladeva@diak.zimandy.hu::03f1c051-3e76-43e4-9a6b-e6efca2c815b" providerId="AD" clId="Web-{0E9C8ED7-3463-4DC7-8F84-284DC3F9C43C}" dt="2022-12-01T19:52:33.947" v="15" actId="20577"/>
          <ac:spMkLst>
            <pc:docMk/>
            <pc:sldMk cId="1148732326" sldId="260"/>
            <ac:spMk id="3" creationId="{00000000-0000-0000-0000-000000000000}"/>
          </ac:spMkLst>
        </pc:spChg>
        <pc:spChg chg="add">
          <ac:chgData name="Baladéva Péter Gyöngyössy" userId="S::gyongyossy.baladeva@diak.zimandy.hu::03f1c051-3e76-43e4-9a6b-e6efca2c815b" providerId="AD" clId="Web-{0E9C8ED7-3463-4DC7-8F84-284DC3F9C43C}" dt="2022-12-01T19:52:26.025" v="13"/>
          <ac:spMkLst>
            <pc:docMk/>
            <pc:sldMk cId="1148732326" sldId="260"/>
            <ac:spMk id="20" creationId="{F13C74B1-5B17-4795-BED0-7140497B445A}"/>
          </ac:spMkLst>
        </pc:spChg>
        <pc:spChg chg="add">
          <ac:chgData name="Baladéva Péter Gyöngyössy" userId="S::gyongyossy.baladeva@diak.zimandy.hu::03f1c051-3e76-43e4-9a6b-e6efca2c815b" providerId="AD" clId="Web-{0E9C8ED7-3463-4DC7-8F84-284DC3F9C43C}" dt="2022-12-01T19:52:26.025" v="13"/>
          <ac:spMkLst>
            <pc:docMk/>
            <pc:sldMk cId="1148732326" sldId="260"/>
            <ac:spMk id="22" creationId="{D4974D33-8DC5-464E-8C6D-BE58F0669C17}"/>
          </ac:spMkLst>
        </pc:spChg>
        <pc:picChg chg="mod">
          <ac:chgData name="Baladéva Péter Gyöngyössy" userId="S::gyongyossy.baladeva@diak.zimandy.hu::03f1c051-3e76-43e4-9a6b-e6efca2c815b" providerId="AD" clId="Web-{0E9C8ED7-3463-4DC7-8F84-284DC3F9C43C}" dt="2022-12-01T19:52:26.025" v="13"/>
          <ac:picMkLst>
            <pc:docMk/>
            <pc:sldMk cId="1148732326" sldId="260"/>
            <ac:picMk id="4" creationId="{F37C473B-D58A-A1CB-7969-975C3C3CA74F}"/>
          </ac:picMkLst>
        </pc:picChg>
      </pc:sldChg>
      <pc:sldChg chg="addSp delSp modSp mod setBg setClrOvrMap">
        <pc:chgData name="Baladéva Péter Gyöngyössy" userId="S::gyongyossy.baladeva@diak.zimandy.hu::03f1c051-3e76-43e4-9a6b-e6efca2c815b" providerId="AD" clId="Web-{0E9C8ED7-3463-4DC7-8F84-284DC3F9C43C}" dt="2022-12-01T19:53:14.229" v="27" actId="1076"/>
        <pc:sldMkLst>
          <pc:docMk/>
          <pc:sldMk cId="1481533488" sldId="261"/>
        </pc:sldMkLst>
        <pc:spChg chg="mod ord">
          <ac:chgData name="Baladéva Péter Gyöngyössy" userId="S::gyongyossy.baladeva@diak.zimandy.hu::03f1c051-3e76-43e4-9a6b-e6efca2c815b" providerId="AD" clId="Web-{0E9C8ED7-3463-4DC7-8F84-284DC3F9C43C}" dt="2022-12-01T19:53:11.698" v="26" actId="1076"/>
          <ac:spMkLst>
            <pc:docMk/>
            <pc:sldMk cId="1481533488" sldId="261"/>
            <ac:spMk id="2" creationId="{C99FD402-1D83-7883-1678-2EFE95983719}"/>
          </ac:spMkLst>
        </pc:spChg>
        <pc:spChg chg="mod ord">
          <ac:chgData name="Baladéva Péter Gyöngyössy" userId="S::gyongyossy.baladeva@diak.zimandy.hu::03f1c051-3e76-43e4-9a6b-e6efca2c815b" providerId="AD" clId="Web-{0E9C8ED7-3463-4DC7-8F84-284DC3F9C43C}" dt="2022-12-01T19:53:14.229" v="27" actId="1076"/>
          <ac:spMkLst>
            <pc:docMk/>
            <pc:sldMk cId="1481533488" sldId="261"/>
            <ac:spMk id="3" creationId="{76A660A9-7E4C-A353-3E09-C91926525F78}"/>
          </ac:spMkLst>
        </pc:spChg>
        <pc:spChg chg="add del">
          <ac:chgData name="Baladéva Péter Gyöngyössy" userId="S::gyongyossy.baladeva@diak.zimandy.hu::03f1c051-3e76-43e4-9a6b-e6efca2c815b" providerId="AD" clId="Web-{0E9C8ED7-3463-4DC7-8F84-284DC3F9C43C}" dt="2022-12-01T19:52:49.729" v="17"/>
          <ac:spMkLst>
            <pc:docMk/>
            <pc:sldMk cId="1481533488" sldId="261"/>
            <ac:spMk id="53" creationId="{7BC0F8B1-F985-469B-8332-13DBC7665557}"/>
          </ac:spMkLst>
        </pc:spChg>
        <pc:spChg chg="add del">
          <ac:chgData name="Baladéva Péter Gyöngyössy" userId="S::gyongyossy.baladeva@diak.zimandy.hu::03f1c051-3e76-43e4-9a6b-e6efca2c815b" providerId="AD" clId="Web-{0E9C8ED7-3463-4DC7-8F84-284DC3F9C43C}" dt="2022-12-01T19:52:49.729" v="17"/>
          <ac:spMkLst>
            <pc:docMk/>
            <pc:sldMk cId="1481533488" sldId="261"/>
            <ac:spMk id="55" creationId="{89D15953-1642-4DD6-AD9E-01AA19247FF6}"/>
          </ac:spMkLst>
        </pc:spChg>
        <pc:spChg chg="add del">
          <ac:chgData name="Baladéva Péter Gyöngyössy" userId="S::gyongyossy.baladeva@diak.zimandy.hu::03f1c051-3e76-43e4-9a6b-e6efca2c815b" providerId="AD" clId="Web-{0E9C8ED7-3463-4DC7-8F84-284DC3F9C43C}" dt="2022-12-01T19:52:49.729" v="17"/>
          <ac:spMkLst>
            <pc:docMk/>
            <pc:sldMk cId="1481533488" sldId="261"/>
            <ac:spMk id="61" creationId="{FBF3780C-749F-4B50-9E1D-F2B1F6DBB7DD}"/>
          </ac:spMkLst>
        </pc:spChg>
        <pc:spChg chg="add del">
          <ac:chgData name="Baladéva Péter Gyöngyössy" userId="S::gyongyossy.baladeva@diak.zimandy.hu::03f1c051-3e76-43e4-9a6b-e6efca2c815b" providerId="AD" clId="Web-{0E9C8ED7-3463-4DC7-8F84-284DC3F9C43C}" dt="2022-12-01T19:52:53.698" v="19"/>
          <ac:spMkLst>
            <pc:docMk/>
            <pc:sldMk cId="1481533488" sldId="261"/>
            <ac:spMk id="63" creationId="{AB902CB9-C7DC-4673-B7D5-F22DCF0EC54E}"/>
          </ac:spMkLst>
        </pc:spChg>
        <pc:spChg chg="add del">
          <ac:chgData name="Baladéva Péter Gyöngyössy" userId="S::gyongyossy.baladeva@diak.zimandy.hu::03f1c051-3e76-43e4-9a6b-e6efca2c815b" providerId="AD" clId="Web-{0E9C8ED7-3463-4DC7-8F84-284DC3F9C43C}" dt="2022-12-01T19:52:56.135" v="21"/>
          <ac:spMkLst>
            <pc:docMk/>
            <pc:sldMk cId="1481533488" sldId="261"/>
            <ac:spMk id="66" creationId="{5CB593EA-2F98-479F-B4C4-F366571FA64D}"/>
          </ac:spMkLst>
        </pc:spChg>
        <pc:spChg chg="add del">
          <ac:chgData name="Baladéva Péter Gyöngyössy" userId="S::gyongyossy.baladeva@diak.zimandy.hu::03f1c051-3e76-43e4-9a6b-e6efca2c815b" providerId="AD" clId="Web-{0E9C8ED7-3463-4DC7-8F84-284DC3F9C43C}" dt="2022-12-01T19:52:56.135" v="21"/>
          <ac:spMkLst>
            <pc:docMk/>
            <pc:sldMk cId="1481533488" sldId="261"/>
            <ac:spMk id="68" creationId="{39BEB6D0-9E4E-4221-93D1-74ABECEE9EFC}"/>
          </ac:spMkLst>
        </pc:spChg>
        <pc:spChg chg="add">
          <ac:chgData name="Baladéva Péter Gyöngyössy" userId="S::gyongyossy.baladeva@diak.zimandy.hu::03f1c051-3e76-43e4-9a6b-e6efca2c815b" providerId="AD" clId="Web-{0E9C8ED7-3463-4DC7-8F84-284DC3F9C43C}" dt="2022-12-01T19:52:56.151" v="22"/>
          <ac:spMkLst>
            <pc:docMk/>
            <pc:sldMk cId="1481533488" sldId="261"/>
            <ac:spMk id="70" creationId="{7BC0F8B1-F985-469B-8332-13DBC7665557}"/>
          </ac:spMkLst>
        </pc:spChg>
        <pc:spChg chg="add">
          <ac:chgData name="Baladéva Péter Gyöngyössy" userId="S::gyongyossy.baladeva@diak.zimandy.hu::03f1c051-3e76-43e4-9a6b-e6efca2c815b" providerId="AD" clId="Web-{0E9C8ED7-3463-4DC7-8F84-284DC3F9C43C}" dt="2022-12-01T19:52:56.151" v="22"/>
          <ac:spMkLst>
            <pc:docMk/>
            <pc:sldMk cId="1481533488" sldId="261"/>
            <ac:spMk id="71" creationId="{89D15953-1642-4DD6-AD9E-01AA19247FF6}"/>
          </ac:spMkLst>
        </pc:spChg>
        <pc:spChg chg="add">
          <ac:chgData name="Baladéva Péter Gyöngyössy" userId="S::gyongyossy.baladeva@diak.zimandy.hu::03f1c051-3e76-43e4-9a6b-e6efca2c815b" providerId="AD" clId="Web-{0E9C8ED7-3463-4DC7-8F84-284DC3F9C43C}" dt="2022-12-01T19:52:56.151" v="22"/>
          <ac:spMkLst>
            <pc:docMk/>
            <pc:sldMk cId="1481533488" sldId="261"/>
            <ac:spMk id="72" creationId="{FBF3780C-749F-4B50-9E1D-F2B1F6DBB7DD}"/>
          </ac:spMkLst>
        </pc:spChg>
        <pc:picChg chg="mod ord">
          <ac:chgData name="Baladéva Péter Gyöngyössy" userId="S::gyongyossy.baladeva@diak.zimandy.hu::03f1c051-3e76-43e4-9a6b-e6efca2c815b" providerId="AD" clId="Web-{0E9C8ED7-3463-4DC7-8F84-284DC3F9C43C}" dt="2022-12-01T19:52:56.151" v="22"/>
          <ac:picMkLst>
            <pc:docMk/>
            <pc:sldMk cId="1481533488" sldId="261"/>
            <ac:picMk id="4" creationId="{55B94ADC-7B54-CC68-30E8-CBDAEAE96653}"/>
          </ac:picMkLst>
        </pc:picChg>
        <pc:picChg chg="mod ord">
          <ac:chgData name="Baladéva Péter Gyöngyössy" userId="S::gyongyossy.baladeva@diak.zimandy.hu::03f1c051-3e76-43e4-9a6b-e6efca2c815b" providerId="AD" clId="Web-{0E9C8ED7-3463-4DC7-8F84-284DC3F9C43C}" dt="2022-12-01T19:52:56.151" v="22"/>
          <ac:picMkLst>
            <pc:docMk/>
            <pc:sldMk cId="1481533488" sldId="261"/>
            <ac:picMk id="5" creationId="{3849B23B-8E00-7543-85DC-4DE2BDCE1AD6}"/>
          </ac:picMkLst>
        </pc:picChg>
        <pc:picChg chg="mod ord">
          <ac:chgData name="Baladéva Péter Gyöngyössy" userId="S::gyongyossy.baladeva@diak.zimandy.hu::03f1c051-3e76-43e4-9a6b-e6efca2c815b" providerId="AD" clId="Web-{0E9C8ED7-3463-4DC7-8F84-284DC3F9C43C}" dt="2022-12-01T19:52:56.151" v="22"/>
          <ac:picMkLst>
            <pc:docMk/>
            <pc:sldMk cId="1481533488" sldId="261"/>
            <ac:picMk id="6" creationId="{B625A9BF-58E2-0034-80F6-EBE22EA28C50}"/>
          </ac:picMkLst>
        </pc:picChg>
        <pc:picChg chg="mod">
          <ac:chgData name="Baladéva Péter Gyöngyössy" userId="S::gyongyossy.baladeva@diak.zimandy.hu::03f1c051-3e76-43e4-9a6b-e6efca2c815b" providerId="AD" clId="Web-{0E9C8ED7-3463-4DC7-8F84-284DC3F9C43C}" dt="2022-12-01T19:52:56.151" v="22"/>
          <ac:picMkLst>
            <pc:docMk/>
            <pc:sldMk cId="1481533488" sldId="261"/>
            <ac:picMk id="7" creationId="{B80B08BB-8EBA-4D2D-E66C-30D2BAD961B1}"/>
          </ac:picMkLst>
        </pc:picChg>
        <pc:picChg chg="mod ord">
          <ac:chgData name="Baladéva Péter Gyöngyössy" userId="S::gyongyossy.baladeva@diak.zimandy.hu::03f1c051-3e76-43e4-9a6b-e6efca2c815b" providerId="AD" clId="Web-{0E9C8ED7-3463-4DC7-8F84-284DC3F9C43C}" dt="2022-12-01T19:52:56.151" v="22"/>
          <ac:picMkLst>
            <pc:docMk/>
            <pc:sldMk cId="1481533488" sldId="261"/>
            <ac:picMk id="9" creationId="{3775A465-86DE-0289-2E0D-26F6C476833E}"/>
          </ac:picMkLst>
        </pc:picChg>
      </pc:sldChg>
      <pc:sldChg chg="addSp modSp">
        <pc:chgData name="Baladéva Péter Gyöngyössy" userId="S::gyongyossy.baladeva@diak.zimandy.hu::03f1c051-3e76-43e4-9a6b-e6efca2c815b" providerId="AD" clId="Web-{0E9C8ED7-3463-4DC7-8F84-284DC3F9C43C}" dt="2022-12-01T19:53:19.651" v="28"/>
        <pc:sldMkLst>
          <pc:docMk/>
          <pc:sldMk cId="1660236245" sldId="262"/>
        </pc:sldMkLst>
        <pc:spChg chg="mod">
          <ac:chgData name="Baladéva Péter Gyöngyössy" userId="S::gyongyossy.baladeva@diak.zimandy.hu::03f1c051-3e76-43e4-9a6b-e6efca2c815b" providerId="AD" clId="Web-{0E9C8ED7-3463-4DC7-8F84-284DC3F9C43C}" dt="2022-12-01T19:53:19.651" v="28"/>
          <ac:spMkLst>
            <pc:docMk/>
            <pc:sldMk cId="1660236245" sldId="262"/>
            <ac:spMk id="2" creationId="{61E528AF-C951-7604-E1B4-6B58124963A9}"/>
          </ac:spMkLst>
        </pc:spChg>
        <pc:spChg chg="mod">
          <ac:chgData name="Baladéva Péter Gyöngyössy" userId="S::gyongyossy.baladeva@diak.zimandy.hu::03f1c051-3e76-43e4-9a6b-e6efca2c815b" providerId="AD" clId="Web-{0E9C8ED7-3463-4DC7-8F84-284DC3F9C43C}" dt="2022-12-01T19:53:19.651" v="28"/>
          <ac:spMkLst>
            <pc:docMk/>
            <pc:sldMk cId="1660236245" sldId="262"/>
            <ac:spMk id="3" creationId="{7C0FC0D7-5423-17D7-7E48-B7CEA782E37A}"/>
          </ac:spMkLst>
        </pc:spChg>
        <pc:spChg chg="add">
          <ac:chgData name="Baladéva Péter Gyöngyössy" userId="S::gyongyossy.baladeva@diak.zimandy.hu::03f1c051-3e76-43e4-9a6b-e6efca2c815b" providerId="AD" clId="Web-{0E9C8ED7-3463-4DC7-8F84-284DC3F9C43C}" dt="2022-12-01T19:53:19.651" v="28"/>
          <ac:spMkLst>
            <pc:docMk/>
            <pc:sldMk cId="1660236245" sldId="262"/>
            <ac:spMk id="8" creationId="{2B566528-1B12-4246-9431-5C2D7D081168}"/>
          </ac:spMkLst>
        </pc:spChg>
        <pc:spChg chg="add">
          <ac:chgData name="Baladéva Péter Gyöngyössy" userId="S::gyongyossy.baladeva@diak.zimandy.hu::03f1c051-3e76-43e4-9a6b-e6efca2c815b" providerId="AD" clId="Web-{0E9C8ED7-3463-4DC7-8F84-284DC3F9C43C}" dt="2022-12-01T19:53:19.651" v="28"/>
          <ac:spMkLst>
            <pc:docMk/>
            <pc:sldMk cId="1660236245" sldId="262"/>
            <ac:spMk id="20" creationId="{D3F51FEB-38FB-4F6C-9F7B-2F2AFAB65463}"/>
          </ac:spMkLst>
        </pc:spChg>
        <pc:spChg chg="add">
          <ac:chgData name="Baladéva Péter Gyöngyössy" userId="S::gyongyossy.baladeva@diak.zimandy.hu::03f1c051-3e76-43e4-9a6b-e6efca2c815b" providerId="AD" clId="Web-{0E9C8ED7-3463-4DC7-8F84-284DC3F9C43C}" dt="2022-12-01T19:53:19.651" v="28"/>
          <ac:spMkLst>
            <pc:docMk/>
            <pc:sldMk cId="1660236245" sldId="262"/>
            <ac:spMk id="22" creationId="{1E547BA6-BAE0-43BB-A7CA-60F69CE252F0}"/>
          </ac:spMkLst>
        </pc:spChg>
        <pc:grpChg chg="add">
          <ac:chgData name="Baladéva Péter Gyöngyössy" userId="S::gyongyossy.baladeva@diak.zimandy.hu::03f1c051-3e76-43e4-9a6b-e6efca2c815b" providerId="AD" clId="Web-{0E9C8ED7-3463-4DC7-8F84-284DC3F9C43C}" dt="2022-12-01T19:53:19.651" v="28"/>
          <ac:grpSpMkLst>
            <pc:docMk/>
            <pc:sldMk cId="1660236245" sldId="262"/>
            <ac:grpSpMk id="16" creationId="{07EAA094-9CF6-4695-958A-33D9BCAA9474}"/>
          </ac:grpSpMkLst>
        </pc:grpChg>
      </pc:sldChg>
    </pc:docChg>
  </pc:docChgLst>
  <pc:docChgLst>
    <pc:chgData name="Márton Péter Csiki" userId="S::csiki.marton@diak.zimandy.hu::fcbe2e27-d9e1-4a4c-ad57-3d23971e2a04" providerId="AD" clId="Web-{347875E8-DF29-42D2-84BD-6245733B60E4}"/>
    <pc:docChg chg="modSld addMainMaster delMainMaster">
      <pc:chgData name="Márton Péter Csiki" userId="S::csiki.marton@diak.zimandy.hu::fcbe2e27-d9e1-4a4c-ad57-3d23971e2a04" providerId="AD" clId="Web-{347875E8-DF29-42D2-84BD-6245733B60E4}" dt="2022-12-01T20:02:48.678" v="1204" actId="20577"/>
      <pc:docMkLst>
        <pc:docMk/>
      </pc:docMkLst>
      <pc:sldChg chg="addSp delSp modSp mod setBg modClrScheme delDesignElem chgLayout">
        <pc:chgData name="Márton Péter Csiki" userId="S::csiki.marton@diak.zimandy.hu::fcbe2e27-d9e1-4a4c-ad57-3d23971e2a04" providerId="AD" clId="Web-{347875E8-DF29-42D2-84BD-6245733B60E4}" dt="2022-12-01T19:57:23.328" v="1081" actId="1076"/>
        <pc:sldMkLst>
          <pc:docMk/>
          <pc:sldMk cId="2910494855" sldId="256"/>
        </pc:sldMkLst>
        <pc:spChg chg="mod ord">
          <ac:chgData name="Márton Péter Csiki" userId="S::csiki.marton@diak.zimandy.hu::fcbe2e27-d9e1-4a4c-ad57-3d23971e2a04" providerId="AD" clId="Web-{347875E8-DF29-42D2-84BD-6245733B60E4}" dt="2022-12-01T19:57:20.937" v="1080" actId="1076"/>
          <ac:spMkLst>
            <pc:docMk/>
            <pc:sldMk cId="2910494855" sldId="256"/>
            <ac:spMk id="2" creationId="{00000000-0000-0000-0000-000000000000}"/>
          </ac:spMkLst>
        </pc:spChg>
        <pc:spChg chg="mod ord">
          <ac:chgData name="Márton Péter Csiki" userId="S::csiki.marton@diak.zimandy.hu::fcbe2e27-d9e1-4a4c-ad57-3d23971e2a04" providerId="AD" clId="Web-{347875E8-DF29-42D2-84BD-6245733B60E4}" dt="2022-12-01T19:57:23.328" v="1081" actId="1076"/>
          <ac:spMkLst>
            <pc:docMk/>
            <pc:sldMk cId="2910494855" sldId="256"/>
            <ac:spMk id="3" creationId="{00000000-0000-0000-0000-000000000000}"/>
          </ac:spMkLst>
        </pc:spChg>
        <pc:spChg chg="add del">
          <ac:chgData name="Márton Péter Csiki" userId="S::csiki.marton@diak.zimandy.hu::fcbe2e27-d9e1-4a4c-ad57-3d23971e2a04" providerId="AD" clId="Web-{347875E8-DF29-42D2-84BD-6245733B60E4}" dt="2022-12-01T19:47:46.722" v="1051"/>
          <ac:spMkLst>
            <pc:docMk/>
            <pc:sldMk cId="2910494855" sldId="256"/>
            <ac:spMk id="9" creationId="{C1DD1A8A-57D5-4A81-AD04-532B043C5611}"/>
          </ac:spMkLst>
        </pc:spChg>
        <pc:spChg chg="add del">
          <ac:chgData name="Márton Péter Csiki" userId="S::csiki.marton@diak.zimandy.hu::fcbe2e27-d9e1-4a4c-ad57-3d23971e2a04" providerId="AD" clId="Web-{347875E8-DF29-42D2-84BD-6245733B60E4}" dt="2022-12-01T19:47:46.722" v="1051"/>
          <ac:spMkLst>
            <pc:docMk/>
            <pc:sldMk cId="2910494855" sldId="256"/>
            <ac:spMk id="11" creationId="{007891EC-4501-44ED-A8C8-B11B6DB767AB}"/>
          </ac:spMkLst>
        </pc:spChg>
        <pc:picChg chg="mod">
          <ac:chgData name="Márton Péter Csiki" userId="S::csiki.marton@diak.zimandy.hu::fcbe2e27-d9e1-4a4c-ad57-3d23971e2a04" providerId="AD" clId="Web-{347875E8-DF29-42D2-84BD-6245733B60E4}" dt="2022-12-01T19:09:43.959" v="97"/>
          <ac:picMkLst>
            <pc:docMk/>
            <pc:sldMk cId="2910494855" sldId="256"/>
            <ac:picMk id="4" creationId="{7107FF0E-7B44-02EA-686F-F0481BA4A220}"/>
          </ac:picMkLst>
        </pc:picChg>
      </pc:sldChg>
      <pc:sldChg chg="addSp delSp modSp mod modClrScheme delDesignElem chgLayout">
        <pc:chgData name="Márton Péter Csiki" userId="S::csiki.marton@diak.zimandy.hu::fcbe2e27-d9e1-4a4c-ad57-3d23971e2a04" providerId="AD" clId="Web-{347875E8-DF29-42D2-84BD-6245733B60E4}" dt="2022-12-01T19:58:45.361" v="1101" actId="20577"/>
        <pc:sldMkLst>
          <pc:docMk/>
          <pc:sldMk cId="1091512975" sldId="257"/>
        </pc:sldMkLst>
        <pc:spChg chg="mod ord">
          <ac:chgData name="Márton Péter Csiki" userId="S::csiki.marton@diak.zimandy.hu::fcbe2e27-d9e1-4a4c-ad57-3d23971e2a04" providerId="AD" clId="Web-{347875E8-DF29-42D2-84BD-6245733B60E4}" dt="2022-12-01T19:51:53.773" v="1077"/>
          <ac:spMkLst>
            <pc:docMk/>
            <pc:sldMk cId="1091512975" sldId="257"/>
            <ac:spMk id="2" creationId="{00000000-0000-0000-0000-000000000000}"/>
          </ac:spMkLst>
        </pc:spChg>
        <pc:spChg chg="mod ord">
          <ac:chgData name="Márton Péter Csiki" userId="S::csiki.marton@diak.zimandy.hu::fcbe2e27-d9e1-4a4c-ad57-3d23971e2a04" providerId="AD" clId="Web-{347875E8-DF29-42D2-84BD-6245733B60E4}" dt="2022-12-01T19:58:45.361" v="1101" actId="20577"/>
          <ac:spMkLst>
            <pc:docMk/>
            <pc:sldMk cId="1091512975" sldId="257"/>
            <ac:spMk id="3" creationId="{00000000-0000-0000-0000-000000000000}"/>
          </ac:spMkLst>
        </pc:spChg>
        <pc:spChg chg="add">
          <ac:chgData name="Márton Péter Csiki" userId="S::csiki.marton@diak.zimandy.hu::fcbe2e27-d9e1-4a4c-ad57-3d23971e2a04" providerId="AD" clId="Web-{347875E8-DF29-42D2-84BD-6245733B60E4}" dt="2022-12-01T19:51:53.773" v="1077"/>
          <ac:spMkLst>
            <pc:docMk/>
            <pc:sldMk cId="1091512975" sldId="257"/>
            <ac:spMk id="6" creationId="{2B566528-1B12-4246-9431-5C2D7D081168}"/>
          </ac:spMkLst>
        </pc:spChg>
        <pc:spChg chg="del">
          <ac:chgData name="Márton Péter Csiki" userId="S::csiki.marton@diak.zimandy.hu::fcbe2e27-d9e1-4a4c-ad57-3d23971e2a04" providerId="AD" clId="Web-{347875E8-DF29-42D2-84BD-6245733B60E4}" dt="2022-12-01T19:51:38.554" v="1075"/>
          <ac:spMkLst>
            <pc:docMk/>
            <pc:sldMk cId="1091512975" sldId="257"/>
            <ac:spMk id="15" creationId="{2B566528-1B12-4246-9431-5C2D7D081168}"/>
          </ac:spMkLst>
        </pc:spChg>
        <pc:spChg chg="del">
          <ac:chgData name="Márton Péter Csiki" userId="S::csiki.marton@diak.zimandy.hu::fcbe2e27-d9e1-4a4c-ad57-3d23971e2a04" providerId="AD" clId="Web-{347875E8-DF29-42D2-84BD-6245733B60E4}" dt="2022-12-01T19:51:38.554" v="1075"/>
          <ac:spMkLst>
            <pc:docMk/>
            <pc:sldMk cId="1091512975" sldId="257"/>
            <ac:spMk id="24" creationId="{D3F51FEB-38FB-4F6C-9F7B-2F2AFAB65463}"/>
          </ac:spMkLst>
        </pc:spChg>
        <pc:spChg chg="del">
          <ac:chgData name="Márton Péter Csiki" userId="S::csiki.marton@diak.zimandy.hu::fcbe2e27-d9e1-4a4c-ad57-3d23971e2a04" providerId="AD" clId="Web-{347875E8-DF29-42D2-84BD-6245733B60E4}" dt="2022-12-01T19:51:38.554" v="1075"/>
          <ac:spMkLst>
            <pc:docMk/>
            <pc:sldMk cId="1091512975" sldId="257"/>
            <ac:spMk id="26" creationId="{1E547BA6-BAE0-43BB-A7CA-60F69CE252F0}"/>
          </ac:spMkLst>
        </pc:spChg>
        <pc:spChg chg="del">
          <ac:chgData name="Márton Péter Csiki" userId="S::csiki.marton@diak.zimandy.hu::fcbe2e27-d9e1-4a4c-ad57-3d23971e2a04" providerId="AD" clId="Web-{347875E8-DF29-42D2-84BD-6245733B60E4}" dt="2022-12-01T19:02:52.607" v="1"/>
          <ac:spMkLst>
            <pc:docMk/>
            <pc:sldMk cId="1091512975" sldId="257"/>
            <ac:spMk id="47" creationId="{CF62D2A7-8207-488C-9F46-316BA81A16C8}"/>
          </ac:spMkLst>
        </pc:spChg>
        <pc:grpChg chg="add">
          <ac:chgData name="Márton Péter Csiki" userId="S::csiki.marton@diak.zimandy.hu::fcbe2e27-d9e1-4a4c-ad57-3d23971e2a04" providerId="AD" clId="Web-{347875E8-DF29-42D2-84BD-6245733B60E4}" dt="2022-12-01T19:51:53.773" v="1077"/>
          <ac:grpSpMkLst>
            <pc:docMk/>
            <pc:sldMk cId="1091512975" sldId="257"/>
            <ac:grpSpMk id="7" creationId="{828A5161-06F1-46CF-8AD7-844680A59E13}"/>
          </ac:grpSpMkLst>
        </pc:grpChg>
        <pc:grpChg chg="del">
          <ac:chgData name="Márton Péter Csiki" userId="S::csiki.marton@diak.zimandy.hu::fcbe2e27-d9e1-4a4c-ad57-3d23971e2a04" providerId="AD" clId="Web-{347875E8-DF29-42D2-84BD-6245733B60E4}" dt="2022-12-01T19:51:38.554" v="1075"/>
          <ac:grpSpMkLst>
            <pc:docMk/>
            <pc:sldMk cId="1091512975" sldId="257"/>
            <ac:grpSpMk id="20" creationId="{07EAA094-9CF6-4695-958A-33D9BCAA9474}"/>
          </ac:grpSpMkLst>
        </pc:grpChg>
        <pc:grpChg chg="add">
          <ac:chgData name="Márton Péter Csiki" userId="S::csiki.marton@diak.zimandy.hu::fcbe2e27-d9e1-4a4c-ad57-3d23971e2a04" providerId="AD" clId="Web-{347875E8-DF29-42D2-84BD-6245733B60E4}" dt="2022-12-01T19:51:53.773" v="1077"/>
          <ac:grpSpMkLst>
            <pc:docMk/>
            <pc:sldMk cId="1091512975" sldId="257"/>
            <ac:grpSpMk id="21" creationId="{5995D10D-E9C9-47DB-AE7E-801FEF38F5C9}"/>
          </ac:grpSpMkLst>
        </pc:grpChg>
        <pc:picChg chg="mod">
          <ac:chgData name="Márton Péter Csiki" userId="S::csiki.marton@diak.zimandy.hu::fcbe2e27-d9e1-4a4c-ad57-3d23971e2a04" providerId="AD" clId="Web-{347875E8-DF29-42D2-84BD-6245733B60E4}" dt="2022-12-01T19:51:53.773" v="1077"/>
          <ac:picMkLst>
            <pc:docMk/>
            <pc:sldMk cId="1091512975" sldId="257"/>
            <ac:picMk id="4" creationId="{EE750066-ED37-6683-161A-D8C6C9DC0CC5}"/>
          </ac:picMkLst>
        </pc:picChg>
      </pc:sldChg>
      <pc:sldChg chg="addSp delSp modSp mod setBg modClrScheme setClrOvrMap delDesignElem chgLayout">
        <pc:chgData name="Márton Péter Csiki" userId="S::csiki.marton@diak.zimandy.hu::fcbe2e27-d9e1-4a4c-ad57-3d23971e2a04" providerId="AD" clId="Web-{347875E8-DF29-42D2-84BD-6245733B60E4}" dt="2022-12-01T19:58:53.580" v="1110" actId="20577"/>
        <pc:sldMkLst>
          <pc:docMk/>
          <pc:sldMk cId="2973650169" sldId="258"/>
        </pc:sldMkLst>
        <pc:spChg chg="mod ord">
          <ac:chgData name="Márton Péter Csiki" userId="S::csiki.marton@diak.zimandy.hu::fcbe2e27-d9e1-4a4c-ad57-3d23971e2a04" providerId="AD" clId="Web-{347875E8-DF29-42D2-84BD-6245733B60E4}" dt="2022-12-01T19:52:09.180" v="1079" actId="1076"/>
          <ac:spMkLst>
            <pc:docMk/>
            <pc:sldMk cId="2973650169" sldId="258"/>
            <ac:spMk id="2" creationId="{00000000-0000-0000-0000-000000000000}"/>
          </ac:spMkLst>
        </pc:spChg>
        <pc:spChg chg="mod ord">
          <ac:chgData name="Márton Péter Csiki" userId="S::csiki.marton@diak.zimandy.hu::fcbe2e27-d9e1-4a4c-ad57-3d23971e2a04" providerId="AD" clId="Web-{347875E8-DF29-42D2-84BD-6245733B60E4}" dt="2022-12-01T19:58:53.580" v="1110" actId="20577"/>
          <ac:spMkLst>
            <pc:docMk/>
            <pc:sldMk cId="2973650169" sldId="258"/>
            <ac:spMk id="3" creationId="{00000000-0000-0000-0000-000000000000}"/>
          </ac:spMkLst>
        </pc:spChg>
        <pc:spChg chg="add del mod">
          <ac:chgData name="Márton Péter Csiki" userId="S::csiki.marton@diak.zimandy.hu::fcbe2e27-d9e1-4a4c-ad57-3d23971e2a04" providerId="AD" clId="Web-{347875E8-DF29-42D2-84BD-6245733B60E4}" dt="2022-12-01T19:21:09.933" v="367"/>
          <ac:spMkLst>
            <pc:docMk/>
            <pc:sldMk cId="2973650169" sldId="258"/>
            <ac:spMk id="5" creationId="{AAB95F40-6FA5-A9A2-CFF2-73CB99C45E1F}"/>
          </ac:spMkLst>
        </pc:spChg>
        <pc:spChg chg="add del">
          <ac:chgData name="Márton Péter Csiki" userId="S::csiki.marton@diak.zimandy.hu::fcbe2e27-d9e1-4a4c-ad57-3d23971e2a04" providerId="AD" clId="Web-{347875E8-DF29-42D2-84BD-6245733B60E4}" dt="2022-12-01T19:06:49.252" v="13"/>
          <ac:spMkLst>
            <pc:docMk/>
            <pc:sldMk cId="2973650169" sldId="258"/>
            <ac:spMk id="6" creationId="{2B566528-1B12-4246-9431-5C2D7D081168}"/>
          </ac:spMkLst>
        </pc:spChg>
        <pc:spChg chg="add del mod">
          <ac:chgData name="Márton Péter Csiki" userId="S::csiki.marton@diak.zimandy.hu::fcbe2e27-d9e1-4a4c-ad57-3d23971e2a04" providerId="AD" clId="Web-{347875E8-DF29-42D2-84BD-6245733B60E4}" dt="2022-12-01T19:21:44.044" v="415"/>
          <ac:spMkLst>
            <pc:docMk/>
            <pc:sldMk cId="2973650169" sldId="258"/>
            <ac:spMk id="9" creationId="{FD5D0AE5-A619-AF0D-2BCA-EB4F6F2016BD}"/>
          </ac:spMkLst>
        </pc:spChg>
        <pc:spChg chg="add del">
          <ac:chgData name="Márton Péter Csiki" userId="S::csiki.marton@diak.zimandy.hu::fcbe2e27-d9e1-4a4c-ad57-3d23971e2a04" providerId="AD" clId="Web-{347875E8-DF29-42D2-84BD-6245733B60E4}" dt="2022-12-01T19:47:46.722" v="1051"/>
          <ac:spMkLst>
            <pc:docMk/>
            <pc:sldMk cId="2973650169" sldId="258"/>
            <ac:spMk id="10" creationId="{2B566528-1B12-4246-9431-5C2D7D081168}"/>
          </ac:spMkLst>
        </pc:spChg>
        <pc:spChg chg="del">
          <ac:chgData name="Márton Péter Csiki" userId="S::csiki.marton@diak.zimandy.hu::fcbe2e27-d9e1-4a4c-ad57-3d23971e2a04" providerId="AD" clId="Web-{347875E8-DF29-42D2-84BD-6245733B60E4}" dt="2022-12-01T19:51:38.554" v="1075"/>
          <ac:spMkLst>
            <pc:docMk/>
            <pc:sldMk cId="2973650169" sldId="258"/>
            <ac:spMk id="19" creationId="{2B566528-1B12-4246-9431-5C2D7D081168}"/>
          </ac:spMkLst>
        </pc:spChg>
        <pc:spChg chg="del">
          <ac:chgData name="Márton Péter Csiki" userId="S::csiki.marton@diak.zimandy.hu::fcbe2e27-d9e1-4a4c-ad57-3d23971e2a04" providerId="AD" clId="Web-{347875E8-DF29-42D2-84BD-6245733B60E4}" dt="2022-12-01T19:02:52.607" v="1"/>
          <ac:spMkLst>
            <pc:docMk/>
            <pc:sldMk cId="2973650169" sldId="258"/>
            <ac:spMk id="69" creationId="{B95B9BA8-1D69-4796-85F5-B6D0BD52354B}"/>
          </ac:spMkLst>
        </pc:spChg>
        <pc:grpChg chg="add del">
          <ac:chgData name="Márton Péter Csiki" userId="S::csiki.marton@diak.zimandy.hu::fcbe2e27-d9e1-4a4c-ad57-3d23971e2a04" providerId="AD" clId="Web-{347875E8-DF29-42D2-84BD-6245733B60E4}" dt="2022-12-01T19:06:49.252" v="13"/>
          <ac:grpSpMkLst>
            <pc:docMk/>
            <pc:sldMk cId="2973650169" sldId="258"/>
            <ac:grpSpMk id="7" creationId="{828A5161-06F1-46CF-8AD7-844680A59E13}"/>
          </ac:grpSpMkLst>
        </pc:grpChg>
        <pc:grpChg chg="add del">
          <ac:chgData name="Márton Péter Csiki" userId="S::csiki.marton@diak.zimandy.hu::fcbe2e27-d9e1-4a4c-ad57-3d23971e2a04" providerId="AD" clId="Web-{347875E8-DF29-42D2-84BD-6245733B60E4}" dt="2022-12-01T19:47:46.722" v="1051"/>
          <ac:grpSpMkLst>
            <pc:docMk/>
            <pc:sldMk cId="2973650169" sldId="258"/>
            <ac:grpSpMk id="14" creationId="{828A5161-06F1-46CF-8AD7-844680A59E13}"/>
          </ac:grpSpMkLst>
        </pc:grpChg>
        <pc:grpChg chg="add del">
          <ac:chgData name="Márton Péter Csiki" userId="S::csiki.marton@diak.zimandy.hu::fcbe2e27-d9e1-4a4c-ad57-3d23971e2a04" providerId="AD" clId="Web-{347875E8-DF29-42D2-84BD-6245733B60E4}" dt="2022-12-01T19:06:49.252" v="13"/>
          <ac:grpSpMkLst>
            <pc:docMk/>
            <pc:sldMk cId="2973650169" sldId="258"/>
            <ac:grpSpMk id="15" creationId="{5995D10D-E9C9-47DB-AE7E-801FEF38F5C9}"/>
          </ac:grpSpMkLst>
        </pc:grpChg>
        <pc:grpChg chg="del">
          <ac:chgData name="Márton Péter Csiki" userId="S::csiki.marton@diak.zimandy.hu::fcbe2e27-d9e1-4a4c-ad57-3d23971e2a04" providerId="AD" clId="Web-{347875E8-DF29-42D2-84BD-6245733B60E4}" dt="2022-12-01T19:51:38.554" v="1075"/>
          <ac:grpSpMkLst>
            <pc:docMk/>
            <pc:sldMk cId="2973650169" sldId="258"/>
            <ac:grpSpMk id="21" creationId="{828A5161-06F1-46CF-8AD7-844680A59E13}"/>
          </ac:grpSpMkLst>
        </pc:grpChg>
        <pc:grpChg chg="add del">
          <ac:chgData name="Márton Péter Csiki" userId="S::csiki.marton@diak.zimandy.hu::fcbe2e27-d9e1-4a4c-ad57-3d23971e2a04" providerId="AD" clId="Web-{347875E8-DF29-42D2-84BD-6245733B60E4}" dt="2022-12-01T19:47:46.722" v="1051"/>
          <ac:grpSpMkLst>
            <pc:docMk/>
            <pc:sldMk cId="2973650169" sldId="258"/>
            <ac:grpSpMk id="23" creationId="{5995D10D-E9C9-47DB-AE7E-801FEF38F5C9}"/>
          </ac:grpSpMkLst>
        </pc:grpChg>
        <pc:grpChg chg="del">
          <ac:chgData name="Márton Péter Csiki" userId="S::csiki.marton@diak.zimandy.hu::fcbe2e27-d9e1-4a4c-ad57-3d23971e2a04" providerId="AD" clId="Web-{347875E8-DF29-42D2-84BD-6245733B60E4}" dt="2022-12-01T19:51:38.554" v="1075"/>
          <ac:grpSpMkLst>
            <pc:docMk/>
            <pc:sldMk cId="2973650169" sldId="258"/>
            <ac:grpSpMk id="25" creationId="{5995D10D-E9C9-47DB-AE7E-801FEF38F5C9}"/>
          </ac:grpSpMkLst>
        </pc:grpChg>
        <pc:grpChg chg="del">
          <ac:chgData name="Márton Péter Csiki" userId="S::csiki.marton@diak.zimandy.hu::fcbe2e27-d9e1-4a4c-ad57-3d23971e2a04" providerId="AD" clId="Web-{347875E8-DF29-42D2-84BD-6245733B60E4}" dt="2022-12-01T19:02:52.607" v="1"/>
          <ac:grpSpMkLst>
            <pc:docMk/>
            <pc:sldMk cId="2973650169" sldId="258"/>
            <ac:grpSpMk id="70" creationId="{D44E3F87-3D58-4B03-86B2-15A5C5B9C964}"/>
          </ac:grpSpMkLst>
        </pc:grpChg>
        <pc:picChg chg="mod">
          <ac:chgData name="Márton Péter Csiki" userId="S::csiki.marton@diak.zimandy.hu::fcbe2e27-d9e1-4a4c-ad57-3d23971e2a04" providerId="AD" clId="Web-{347875E8-DF29-42D2-84BD-6245733B60E4}" dt="2022-12-01T19:02:56.310" v="2"/>
          <ac:picMkLst>
            <pc:docMk/>
            <pc:sldMk cId="2973650169" sldId="258"/>
            <ac:picMk id="4" creationId="{EA33C019-567C-EC2F-65D4-EA3941B403CC}"/>
          </ac:picMkLst>
        </pc:picChg>
      </pc:sldChg>
      <pc:sldChg chg="addSp delSp modSp mod modClrScheme setClrOvrMap delDesignElem chgLayout">
        <pc:chgData name="Márton Péter Csiki" userId="S::csiki.marton@diak.zimandy.hu::fcbe2e27-d9e1-4a4c-ad57-3d23971e2a04" providerId="AD" clId="Web-{347875E8-DF29-42D2-84BD-6245733B60E4}" dt="2022-12-01T20:00:08.519" v="1151" actId="1076"/>
        <pc:sldMkLst>
          <pc:docMk/>
          <pc:sldMk cId="3578652913" sldId="259"/>
        </pc:sldMkLst>
        <pc:spChg chg="mod ord">
          <ac:chgData name="Márton Péter Csiki" userId="S::csiki.marton@diak.zimandy.hu::fcbe2e27-d9e1-4a4c-ad57-3d23971e2a04" providerId="AD" clId="Web-{347875E8-DF29-42D2-84BD-6245733B60E4}" dt="2022-12-01T20:00:04.972" v="1150" actId="1076"/>
          <ac:spMkLst>
            <pc:docMk/>
            <pc:sldMk cId="3578652913" sldId="259"/>
            <ac:spMk id="2" creationId="{00000000-0000-0000-0000-000000000000}"/>
          </ac:spMkLst>
        </pc:spChg>
        <pc:spChg chg="mod ord">
          <ac:chgData name="Márton Péter Csiki" userId="S::csiki.marton@diak.zimandy.hu::fcbe2e27-d9e1-4a4c-ad57-3d23971e2a04" providerId="AD" clId="Web-{347875E8-DF29-42D2-84BD-6245733B60E4}" dt="2022-12-01T20:00:08.519" v="1151" actId="1076"/>
          <ac:spMkLst>
            <pc:docMk/>
            <pc:sldMk cId="3578652913" sldId="259"/>
            <ac:spMk id="3" creationId="{00000000-0000-0000-0000-000000000000}"/>
          </ac:spMkLst>
        </pc:spChg>
        <pc:spChg chg="add del">
          <ac:chgData name="Márton Péter Csiki" userId="S::csiki.marton@diak.zimandy.hu::fcbe2e27-d9e1-4a4c-ad57-3d23971e2a04" providerId="AD" clId="Web-{347875E8-DF29-42D2-84BD-6245733B60E4}" dt="2022-12-01T19:47:46.722" v="1051"/>
          <ac:spMkLst>
            <pc:docMk/>
            <pc:sldMk cId="3578652913" sldId="259"/>
            <ac:spMk id="10" creationId="{1E547BA6-BAE0-43BB-A7CA-60F69CE252F0}"/>
          </ac:spMkLst>
        </pc:spChg>
        <pc:spChg chg="add del">
          <ac:chgData name="Márton Péter Csiki" userId="S::csiki.marton@diak.zimandy.hu::fcbe2e27-d9e1-4a4c-ad57-3d23971e2a04" providerId="AD" clId="Web-{347875E8-DF29-42D2-84BD-6245733B60E4}" dt="2022-12-01T19:47:46.722" v="1051"/>
          <ac:spMkLst>
            <pc:docMk/>
            <pc:sldMk cId="3578652913" sldId="259"/>
            <ac:spMk id="12" creationId="{2B566528-1B12-4246-9431-5C2D7D081168}"/>
          </ac:spMkLst>
        </pc:spChg>
        <pc:spChg chg="add del">
          <ac:chgData name="Márton Péter Csiki" userId="S::csiki.marton@diak.zimandy.hu::fcbe2e27-d9e1-4a4c-ad57-3d23971e2a04" providerId="AD" clId="Web-{347875E8-DF29-42D2-84BD-6245733B60E4}" dt="2022-12-01T19:47:46.722" v="1051"/>
          <ac:spMkLst>
            <pc:docMk/>
            <pc:sldMk cId="3578652913" sldId="259"/>
            <ac:spMk id="18" creationId="{D3F51FEB-38FB-4F6C-9F7B-2F2AFAB65463}"/>
          </ac:spMkLst>
        </pc:spChg>
        <pc:spChg chg="del">
          <ac:chgData name="Márton Péter Csiki" userId="S::csiki.marton@diak.zimandy.hu::fcbe2e27-d9e1-4a4c-ad57-3d23971e2a04" providerId="AD" clId="Web-{347875E8-DF29-42D2-84BD-6245733B60E4}" dt="2022-12-01T19:02:52.607" v="1"/>
          <ac:spMkLst>
            <pc:docMk/>
            <pc:sldMk cId="3578652913" sldId="259"/>
            <ac:spMk id="20" creationId="{B3684CCF-CEBB-4D8E-A366-95E43D4C790B}"/>
          </ac:spMkLst>
        </pc:spChg>
        <pc:spChg chg="del">
          <ac:chgData name="Márton Péter Csiki" userId="S::csiki.marton@diak.zimandy.hu::fcbe2e27-d9e1-4a4c-ad57-3d23971e2a04" providerId="AD" clId="Web-{347875E8-DF29-42D2-84BD-6245733B60E4}" dt="2022-12-01T19:02:52.607" v="1"/>
          <ac:spMkLst>
            <pc:docMk/>
            <pc:sldMk cId="3578652913" sldId="259"/>
            <ac:spMk id="22" creationId="{70BEB1E7-2F88-40BC-B73D-42E5B6F80BFC}"/>
          </ac:spMkLst>
        </pc:spChg>
        <pc:grpChg chg="add del">
          <ac:chgData name="Márton Péter Csiki" userId="S::csiki.marton@diak.zimandy.hu::fcbe2e27-d9e1-4a4c-ad57-3d23971e2a04" providerId="AD" clId="Web-{347875E8-DF29-42D2-84BD-6245733B60E4}" dt="2022-12-01T19:47:46.722" v="1051"/>
          <ac:grpSpMkLst>
            <pc:docMk/>
            <pc:sldMk cId="3578652913" sldId="259"/>
            <ac:grpSpMk id="14" creationId="{07EAA094-9CF6-4695-958A-33D9BCAA9474}"/>
          </ac:grpSpMkLst>
        </pc:grpChg>
        <pc:picChg chg="mod ord">
          <ac:chgData name="Márton Péter Csiki" userId="S::csiki.marton@diak.zimandy.hu::fcbe2e27-d9e1-4a4c-ad57-3d23971e2a04" providerId="AD" clId="Web-{347875E8-DF29-42D2-84BD-6245733B60E4}" dt="2022-12-01T19:07:20.878" v="16"/>
          <ac:picMkLst>
            <pc:docMk/>
            <pc:sldMk cId="3578652913" sldId="259"/>
            <ac:picMk id="5" creationId="{B7416052-CEBA-A040-74E2-B27D6C0C5810}"/>
          </ac:picMkLst>
        </pc:picChg>
        <pc:picChg chg="mod">
          <ac:chgData name="Márton Péter Csiki" userId="S::csiki.marton@diak.zimandy.hu::fcbe2e27-d9e1-4a4c-ad57-3d23971e2a04" providerId="AD" clId="Web-{347875E8-DF29-42D2-84BD-6245733B60E4}" dt="2022-12-01T19:07:20.878" v="16"/>
          <ac:picMkLst>
            <pc:docMk/>
            <pc:sldMk cId="3578652913" sldId="259"/>
            <ac:picMk id="6" creationId="{E342F0D1-6905-D396-0A77-44243EB9E9C3}"/>
          </ac:picMkLst>
        </pc:picChg>
        <pc:picChg chg="mod">
          <ac:chgData name="Márton Péter Csiki" userId="S::csiki.marton@diak.zimandy.hu::fcbe2e27-d9e1-4a4c-ad57-3d23971e2a04" providerId="AD" clId="Web-{347875E8-DF29-42D2-84BD-6245733B60E4}" dt="2022-12-01T19:07:20.878" v="16"/>
          <ac:picMkLst>
            <pc:docMk/>
            <pc:sldMk cId="3578652913" sldId="259"/>
            <ac:picMk id="7" creationId="{39104F6C-4FE9-8B89-4F75-D2244123B27B}"/>
          </ac:picMkLst>
        </pc:picChg>
      </pc:sldChg>
      <pc:sldChg chg="addSp delSp modSp mod modClrScheme setClrOvrMap delDesignElem chgLayout">
        <pc:chgData name="Márton Péter Csiki" userId="S::csiki.marton@diak.zimandy.hu::fcbe2e27-d9e1-4a4c-ad57-3d23971e2a04" providerId="AD" clId="Web-{347875E8-DF29-42D2-84BD-6245733B60E4}" dt="2022-12-01T20:02:48.678" v="1204" actId="20577"/>
        <pc:sldMkLst>
          <pc:docMk/>
          <pc:sldMk cId="1148732326" sldId="260"/>
        </pc:sldMkLst>
        <pc:spChg chg="mod ord">
          <ac:chgData name="Márton Péter Csiki" userId="S::csiki.marton@diak.zimandy.hu::fcbe2e27-d9e1-4a4c-ad57-3d23971e2a04" providerId="AD" clId="Web-{347875E8-DF29-42D2-84BD-6245733B60E4}" dt="2022-12-01T19:51:49.148" v="1076"/>
          <ac:spMkLst>
            <pc:docMk/>
            <pc:sldMk cId="1148732326" sldId="260"/>
            <ac:spMk id="2" creationId="{00000000-0000-0000-0000-000000000000}"/>
          </ac:spMkLst>
        </pc:spChg>
        <pc:spChg chg="mod ord">
          <ac:chgData name="Márton Péter Csiki" userId="S::csiki.marton@diak.zimandy.hu::fcbe2e27-d9e1-4a4c-ad57-3d23971e2a04" providerId="AD" clId="Web-{347875E8-DF29-42D2-84BD-6245733B60E4}" dt="2022-12-01T20:02:48.678" v="1204" actId="20577"/>
          <ac:spMkLst>
            <pc:docMk/>
            <pc:sldMk cId="1148732326" sldId="260"/>
            <ac:spMk id="3" creationId="{00000000-0000-0000-0000-000000000000}"/>
          </ac:spMkLst>
        </pc:spChg>
        <pc:spChg chg="add del">
          <ac:chgData name="Márton Péter Csiki" userId="S::csiki.marton@diak.zimandy.hu::fcbe2e27-d9e1-4a4c-ad57-3d23971e2a04" providerId="AD" clId="Web-{347875E8-DF29-42D2-84BD-6245733B60E4}" dt="2022-12-01T19:32:45.183" v="763"/>
          <ac:spMkLst>
            <pc:docMk/>
            <pc:sldMk cId="1148732326" sldId="260"/>
            <ac:spMk id="7" creationId="{1E547BA6-BAE0-43BB-A7CA-60F69CE252F0}"/>
          </ac:spMkLst>
        </pc:spChg>
        <pc:spChg chg="add del">
          <ac:chgData name="Márton Péter Csiki" userId="S::csiki.marton@diak.zimandy.hu::fcbe2e27-d9e1-4a4c-ad57-3d23971e2a04" providerId="AD" clId="Web-{347875E8-DF29-42D2-84BD-6245733B60E4}" dt="2022-12-01T19:32:45.183" v="763"/>
          <ac:spMkLst>
            <pc:docMk/>
            <pc:sldMk cId="1148732326" sldId="260"/>
            <ac:spMk id="8" creationId="{2B566528-1B12-4246-9431-5C2D7D081168}"/>
          </ac:spMkLst>
        </pc:spChg>
        <pc:spChg chg="add del">
          <ac:chgData name="Márton Péter Csiki" userId="S::csiki.marton@diak.zimandy.hu::fcbe2e27-d9e1-4a4c-ad57-3d23971e2a04" providerId="AD" clId="Web-{347875E8-DF29-42D2-84BD-6245733B60E4}" dt="2022-12-01T19:32:45.183" v="763"/>
          <ac:spMkLst>
            <pc:docMk/>
            <pc:sldMk cId="1148732326" sldId="260"/>
            <ac:spMk id="10" creationId="{2E80C965-DB6D-4F81-9E9E-B027384D0BD6}"/>
          </ac:spMkLst>
        </pc:spChg>
        <pc:spChg chg="add del">
          <ac:chgData name="Márton Péter Csiki" userId="S::csiki.marton@diak.zimandy.hu::fcbe2e27-d9e1-4a4c-ad57-3d23971e2a04" providerId="AD" clId="Web-{347875E8-DF29-42D2-84BD-6245733B60E4}" dt="2022-12-01T19:32:45.183" v="763"/>
          <ac:spMkLst>
            <pc:docMk/>
            <pc:sldMk cId="1148732326" sldId="260"/>
            <ac:spMk id="12" creationId="{A580F890-B085-4E95-96AA-55AEBEC5CE6E}"/>
          </ac:spMkLst>
        </pc:spChg>
        <pc:spChg chg="add del">
          <ac:chgData name="Márton Péter Csiki" userId="S::csiki.marton@diak.zimandy.hu::fcbe2e27-d9e1-4a4c-ad57-3d23971e2a04" providerId="AD" clId="Web-{347875E8-DF29-42D2-84BD-6245733B60E4}" dt="2022-12-01T19:32:45.183" v="763"/>
          <ac:spMkLst>
            <pc:docMk/>
            <pc:sldMk cId="1148732326" sldId="260"/>
            <ac:spMk id="14" creationId="{D3F51FEB-38FB-4F6C-9F7B-2F2AFAB65463}"/>
          </ac:spMkLst>
        </pc:spChg>
        <pc:spChg chg="add del">
          <ac:chgData name="Márton Péter Csiki" userId="S::csiki.marton@diak.zimandy.hu::fcbe2e27-d9e1-4a4c-ad57-3d23971e2a04" providerId="AD" clId="Web-{347875E8-DF29-42D2-84BD-6245733B60E4}" dt="2022-12-01T19:33:40.481" v="766"/>
          <ac:spMkLst>
            <pc:docMk/>
            <pc:sldMk cId="1148732326" sldId="260"/>
            <ac:spMk id="17" creationId="{2E80C965-DB6D-4F81-9E9E-B027384D0BD6}"/>
          </ac:spMkLst>
        </pc:spChg>
        <pc:spChg chg="add del">
          <ac:chgData name="Márton Péter Csiki" userId="S::csiki.marton@diak.zimandy.hu::fcbe2e27-d9e1-4a4c-ad57-3d23971e2a04" providerId="AD" clId="Web-{347875E8-DF29-42D2-84BD-6245733B60E4}" dt="2022-12-01T19:33:40.481" v="766"/>
          <ac:spMkLst>
            <pc:docMk/>
            <pc:sldMk cId="1148732326" sldId="260"/>
            <ac:spMk id="18" creationId="{A580F890-B085-4E95-96AA-55AEBEC5CE6E}"/>
          </ac:spMkLst>
        </pc:spChg>
        <pc:spChg chg="add del">
          <ac:chgData name="Márton Péter Csiki" userId="S::csiki.marton@diak.zimandy.hu::fcbe2e27-d9e1-4a4c-ad57-3d23971e2a04" providerId="AD" clId="Web-{347875E8-DF29-42D2-84BD-6245733B60E4}" dt="2022-12-01T19:33:40.481" v="766"/>
          <ac:spMkLst>
            <pc:docMk/>
            <pc:sldMk cId="1148732326" sldId="260"/>
            <ac:spMk id="19" creationId="{2B566528-1B12-4246-9431-5C2D7D081168}"/>
          </ac:spMkLst>
        </pc:spChg>
        <pc:spChg chg="del">
          <ac:chgData name="Márton Péter Csiki" userId="S::csiki.marton@diak.zimandy.hu::fcbe2e27-d9e1-4a4c-ad57-3d23971e2a04" providerId="AD" clId="Web-{347875E8-DF29-42D2-84BD-6245733B60E4}" dt="2022-12-01T19:02:52.607" v="1"/>
          <ac:spMkLst>
            <pc:docMk/>
            <pc:sldMk cId="1148732326" sldId="260"/>
            <ac:spMk id="21" creationId="{45D37F4E-DDB4-456B-97E0-9937730A039F}"/>
          </ac:spMkLst>
        </pc:spChg>
        <pc:spChg chg="del">
          <ac:chgData name="Márton Péter Csiki" userId="S::csiki.marton@diak.zimandy.hu::fcbe2e27-d9e1-4a4c-ad57-3d23971e2a04" providerId="AD" clId="Web-{347875E8-DF29-42D2-84BD-6245733B60E4}" dt="2022-12-01T19:02:52.607" v="1"/>
          <ac:spMkLst>
            <pc:docMk/>
            <pc:sldMk cId="1148732326" sldId="260"/>
            <ac:spMk id="23" creationId="{B2DD41CD-8F47-4F56-AD12-4E2FF7696987}"/>
          </ac:spMkLst>
        </pc:spChg>
        <pc:spChg chg="add del">
          <ac:chgData name="Márton Péter Csiki" userId="S::csiki.marton@diak.zimandy.hu::fcbe2e27-d9e1-4a4c-ad57-3d23971e2a04" providerId="AD" clId="Web-{347875E8-DF29-42D2-84BD-6245733B60E4}" dt="2022-12-01T19:33:40.481" v="766"/>
          <ac:spMkLst>
            <pc:docMk/>
            <pc:sldMk cId="1148732326" sldId="260"/>
            <ac:spMk id="25" creationId="{D3F51FEB-38FB-4F6C-9F7B-2F2AFAB65463}"/>
          </ac:spMkLst>
        </pc:spChg>
        <pc:spChg chg="add del">
          <ac:chgData name="Márton Péter Csiki" userId="S::csiki.marton@diak.zimandy.hu::fcbe2e27-d9e1-4a4c-ad57-3d23971e2a04" providerId="AD" clId="Web-{347875E8-DF29-42D2-84BD-6245733B60E4}" dt="2022-12-01T19:33:40.481" v="766"/>
          <ac:spMkLst>
            <pc:docMk/>
            <pc:sldMk cId="1148732326" sldId="260"/>
            <ac:spMk id="27" creationId="{1E547BA6-BAE0-43BB-A7CA-60F69CE252F0}"/>
          </ac:spMkLst>
        </pc:spChg>
        <pc:spChg chg="add del">
          <ac:chgData name="Márton Péter Csiki" userId="S::csiki.marton@diak.zimandy.hu::fcbe2e27-d9e1-4a4c-ad57-3d23971e2a04" providerId="AD" clId="Web-{347875E8-DF29-42D2-84BD-6245733B60E4}" dt="2022-12-01T19:47:46.722" v="1051"/>
          <ac:spMkLst>
            <pc:docMk/>
            <pc:sldMk cId="1148732326" sldId="260"/>
            <ac:spMk id="32" creationId="{2B566528-1B12-4246-9431-5C2D7D081168}"/>
          </ac:spMkLst>
        </pc:spChg>
        <pc:grpChg chg="add del">
          <ac:chgData name="Márton Péter Csiki" userId="S::csiki.marton@diak.zimandy.hu::fcbe2e27-d9e1-4a4c-ad57-3d23971e2a04" providerId="AD" clId="Web-{347875E8-DF29-42D2-84BD-6245733B60E4}" dt="2022-12-01T19:47:46.722" v="1051"/>
          <ac:grpSpMkLst>
            <pc:docMk/>
            <pc:sldMk cId="1148732326" sldId="260"/>
            <ac:grpSpMk id="34" creationId="{828A5161-06F1-46CF-8AD7-844680A59E13}"/>
          </ac:grpSpMkLst>
        </pc:grpChg>
        <pc:grpChg chg="add del">
          <ac:chgData name="Márton Péter Csiki" userId="S::csiki.marton@diak.zimandy.hu::fcbe2e27-d9e1-4a4c-ad57-3d23971e2a04" providerId="AD" clId="Web-{347875E8-DF29-42D2-84BD-6245733B60E4}" dt="2022-12-01T19:47:46.722" v="1051"/>
          <ac:grpSpMkLst>
            <pc:docMk/>
            <pc:sldMk cId="1148732326" sldId="260"/>
            <ac:grpSpMk id="38" creationId="{5995D10D-E9C9-47DB-AE7E-801FEF38F5C9}"/>
          </ac:grpSpMkLst>
        </pc:grpChg>
        <pc:picChg chg="add mod">
          <ac:chgData name="Márton Péter Csiki" userId="S::csiki.marton@diak.zimandy.hu::fcbe2e27-d9e1-4a4c-ad57-3d23971e2a04" providerId="AD" clId="Web-{347875E8-DF29-42D2-84BD-6245733B60E4}" dt="2022-12-01T19:33:40.481" v="766"/>
          <ac:picMkLst>
            <pc:docMk/>
            <pc:sldMk cId="1148732326" sldId="260"/>
            <ac:picMk id="4" creationId="{F37C473B-D58A-A1CB-7969-975C3C3CA74F}"/>
          </ac:picMkLst>
        </pc:picChg>
        <pc:picChg chg="del">
          <ac:chgData name="Márton Péter Csiki" userId="S::csiki.marton@diak.zimandy.hu::fcbe2e27-d9e1-4a4c-ad57-3d23971e2a04" providerId="AD" clId="Web-{347875E8-DF29-42D2-84BD-6245733B60E4}" dt="2022-12-01T19:05:35.157" v="11"/>
          <ac:picMkLst>
            <pc:docMk/>
            <pc:sldMk cId="1148732326" sldId="260"/>
            <ac:picMk id="6" creationId="{C125683B-F149-6831-F803-2F1D3952D36D}"/>
          </ac:picMkLst>
        </pc:picChg>
      </pc:sldChg>
      <pc:sldChg chg="addSp delSp modSp mod setBg modClrScheme setClrOvrMap delDesignElem chgLayout">
        <pc:chgData name="Márton Péter Csiki" userId="S::csiki.marton@diak.zimandy.hu::fcbe2e27-d9e1-4a4c-ad57-3d23971e2a04" providerId="AD" clId="Web-{347875E8-DF29-42D2-84BD-6245733B60E4}" dt="2022-12-01T20:02:07.021" v="1188" actId="20577"/>
        <pc:sldMkLst>
          <pc:docMk/>
          <pc:sldMk cId="1481533488" sldId="261"/>
        </pc:sldMkLst>
        <pc:spChg chg="mod ord">
          <ac:chgData name="Márton Péter Csiki" userId="S::csiki.marton@diak.zimandy.hu::fcbe2e27-d9e1-4a4c-ad57-3d23971e2a04" providerId="AD" clId="Web-{347875E8-DF29-42D2-84BD-6245733B60E4}" dt="2022-12-01T19:51:49.148" v="1076"/>
          <ac:spMkLst>
            <pc:docMk/>
            <pc:sldMk cId="1481533488" sldId="261"/>
            <ac:spMk id="2" creationId="{C99FD402-1D83-7883-1678-2EFE95983719}"/>
          </ac:spMkLst>
        </pc:spChg>
        <pc:spChg chg="mod ord">
          <ac:chgData name="Márton Péter Csiki" userId="S::csiki.marton@diak.zimandy.hu::fcbe2e27-d9e1-4a4c-ad57-3d23971e2a04" providerId="AD" clId="Web-{347875E8-DF29-42D2-84BD-6245733B60E4}" dt="2022-12-01T20:02:07.021" v="1188" actId="20577"/>
          <ac:spMkLst>
            <pc:docMk/>
            <pc:sldMk cId="1481533488" sldId="261"/>
            <ac:spMk id="3" creationId="{76A660A9-7E4C-A353-3E09-C91926525F78}"/>
          </ac:spMkLst>
        </pc:spChg>
        <pc:spChg chg="add del">
          <ac:chgData name="Márton Péter Csiki" userId="S::csiki.marton@diak.zimandy.hu::fcbe2e27-d9e1-4a4c-ad57-3d23971e2a04" providerId="AD" clId="Web-{347875E8-DF29-42D2-84BD-6245733B60E4}" dt="2022-12-01T19:07:39.659" v="18"/>
          <ac:spMkLst>
            <pc:docMk/>
            <pc:sldMk cId="1481533488" sldId="261"/>
            <ac:spMk id="12" creationId="{EE99A833-6C48-4919-98F7-4D15C73698E6}"/>
          </ac:spMkLst>
        </pc:spChg>
        <pc:spChg chg="add del">
          <ac:chgData name="Márton Péter Csiki" userId="S::csiki.marton@diak.zimandy.hu::fcbe2e27-d9e1-4a4c-ad57-3d23971e2a04" providerId="AD" clId="Web-{347875E8-DF29-42D2-84BD-6245733B60E4}" dt="2022-12-01T19:07:39.659" v="18"/>
          <ac:spMkLst>
            <pc:docMk/>
            <pc:sldMk cId="1481533488" sldId="261"/>
            <ac:spMk id="14" creationId="{AEECF78C-1048-456C-88A0-441412321169}"/>
          </ac:spMkLst>
        </pc:spChg>
        <pc:spChg chg="add del">
          <ac:chgData name="Márton Péter Csiki" userId="S::csiki.marton@diak.zimandy.hu::fcbe2e27-d9e1-4a4c-ad57-3d23971e2a04" providerId="AD" clId="Web-{347875E8-DF29-42D2-84BD-6245733B60E4}" dt="2022-12-01T19:07:39.659" v="18"/>
          <ac:spMkLst>
            <pc:docMk/>
            <pc:sldMk cId="1481533488" sldId="261"/>
            <ac:spMk id="15" creationId="{7C1CFE70-2BD5-4661-8AF9-D097E65E70CE}"/>
          </ac:spMkLst>
        </pc:spChg>
        <pc:spChg chg="add del">
          <ac:chgData name="Márton Péter Csiki" userId="S::csiki.marton@diak.zimandy.hu::fcbe2e27-d9e1-4a4c-ad57-3d23971e2a04" providerId="AD" clId="Web-{347875E8-DF29-42D2-84BD-6245733B60E4}" dt="2022-12-01T19:07:39.659" v="18"/>
          <ac:spMkLst>
            <pc:docMk/>
            <pc:sldMk cId="1481533488" sldId="261"/>
            <ac:spMk id="16" creationId="{F4C8155D-EBB3-4B50-B945-2D47A2C5CE37}"/>
          </ac:spMkLst>
        </pc:spChg>
        <pc:spChg chg="add del">
          <ac:chgData name="Márton Péter Csiki" userId="S::csiki.marton@diak.zimandy.hu::fcbe2e27-d9e1-4a4c-ad57-3d23971e2a04" providerId="AD" clId="Web-{347875E8-DF29-42D2-84BD-6245733B60E4}" dt="2022-12-01T19:07:39.659" v="18"/>
          <ac:spMkLst>
            <pc:docMk/>
            <pc:sldMk cId="1481533488" sldId="261"/>
            <ac:spMk id="17" creationId="{5A6B4445-DDB3-4971-8FBA-4DCAF08C09F4}"/>
          </ac:spMkLst>
        </pc:spChg>
        <pc:spChg chg="add del">
          <ac:chgData name="Márton Péter Csiki" userId="S::csiki.marton@diak.zimandy.hu::fcbe2e27-d9e1-4a4c-ad57-3d23971e2a04" providerId="AD" clId="Web-{347875E8-DF29-42D2-84BD-6245733B60E4}" dt="2022-12-01T19:34:04.950" v="767"/>
          <ac:spMkLst>
            <pc:docMk/>
            <pc:sldMk cId="1481533488" sldId="261"/>
            <ac:spMk id="19" creationId="{07977D39-626F-40D7-B00F-16E02602DD5A}"/>
          </ac:spMkLst>
        </pc:spChg>
        <pc:spChg chg="add del">
          <ac:chgData name="Márton Péter Csiki" userId="S::csiki.marton@diak.zimandy.hu::fcbe2e27-d9e1-4a4c-ad57-3d23971e2a04" providerId="AD" clId="Web-{347875E8-DF29-42D2-84BD-6245733B60E4}" dt="2022-12-01T19:34:04.950" v="767"/>
          <ac:spMkLst>
            <pc:docMk/>
            <pc:sldMk cId="1481533488" sldId="261"/>
            <ac:spMk id="21" creationId="{B905CDE4-B751-4B3E-B625-6E59F8903414}"/>
          </ac:spMkLst>
        </pc:spChg>
        <pc:spChg chg="add del">
          <ac:chgData name="Márton Péter Csiki" userId="S::csiki.marton@diak.zimandy.hu::fcbe2e27-d9e1-4a4c-ad57-3d23971e2a04" providerId="AD" clId="Web-{347875E8-DF29-42D2-84BD-6245733B60E4}" dt="2022-12-01T19:34:04.950" v="767"/>
          <ac:spMkLst>
            <pc:docMk/>
            <pc:sldMk cId="1481533488" sldId="261"/>
            <ac:spMk id="23" creationId="{08108C16-F4C0-44AA-999D-17BD39219B24}"/>
          </ac:spMkLst>
        </pc:spChg>
        <pc:spChg chg="add del">
          <ac:chgData name="Márton Péter Csiki" userId="S::csiki.marton@diak.zimandy.hu::fcbe2e27-d9e1-4a4c-ad57-3d23971e2a04" providerId="AD" clId="Web-{347875E8-DF29-42D2-84BD-6245733B60E4}" dt="2022-12-01T19:34:04.950" v="767"/>
          <ac:spMkLst>
            <pc:docMk/>
            <pc:sldMk cId="1481533488" sldId="261"/>
            <ac:spMk id="25" creationId="{CDC29AC1-2821-4FCC-B597-88DAF39C36FE}"/>
          </ac:spMkLst>
        </pc:spChg>
        <pc:spChg chg="add del">
          <ac:chgData name="Márton Péter Csiki" userId="S::csiki.marton@diak.zimandy.hu::fcbe2e27-d9e1-4a4c-ad57-3d23971e2a04" providerId="AD" clId="Web-{347875E8-DF29-42D2-84BD-6245733B60E4}" dt="2022-12-01T19:34:04.950" v="767"/>
          <ac:spMkLst>
            <pc:docMk/>
            <pc:sldMk cId="1481533488" sldId="261"/>
            <ac:spMk id="27" creationId="{0640CCAE-325C-4DD0-BB26-38BF690F3BBB}"/>
          </ac:spMkLst>
        </pc:spChg>
        <pc:spChg chg="add del">
          <ac:chgData name="Márton Péter Csiki" userId="S::csiki.marton@diak.zimandy.hu::fcbe2e27-d9e1-4a4c-ad57-3d23971e2a04" providerId="AD" clId="Web-{347875E8-DF29-42D2-84BD-6245733B60E4}" dt="2022-12-01T19:34:04.950" v="767"/>
          <ac:spMkLst>
            <pc:docMk/>
            <pc:sldMk cId="1481533488" sldId="261"/>
            <ac:spMk id="34" creationId="{C8F10CB3-3B5E-4C7A-98CF-B87454DDFA39}"/>
          </ac:spMkLst>
        </pc:spChg>
        <pc:spChg chg="del">
          <ac:chgData name="Márton Péter Csiki" userId="S::csiki.marton@diak.zimandy.hu::fcbe2e27-d9e1-4a4c-ad57-3d23971e2a04" providerId="AD" clId="Web-{347875E8-DF29-42D2-84BD-6245733B60E4}" dt="2022-12-01T19:02:52.607" v="1"/>
          <ac:spMkLst>
            <pc:docMk/>
            <pc:sldMk cId="1481533488" sldId="261"/>
            <ac:spMk id="35" creationId="{AEECF78C-1048-456C-88A0-441412321169}"/>
          </ac:spMkLst>
        </pc:spChg>
        <pc:spChg chg="del">
          <ac:chgData name="Márton Péter Csiki" userId="S::csiki.marton@diak.zimandy.hu::fcbe2e27-d9e1-4a4c-ad57-3d23971e2a04" providerId="AD" clId="Web-{347875E8-DF29-42D2-84BD-6245733B60E4}" dt="2022-12-01T19:02:52.607" v="1"/>
          <ac:spMkLst>
            <pc:docMk/>
            <pc:sldMk cId="1481533488" sldId="261"/>
            <ac:spMk id="36" creationId="{F4C8155D-EBB3-4B50-B945-2D47A2C5CE37}"/>
          </ac:spMkLst>
        </pc:spChg>
        <pc:spChg chg="del">
          <ac:chgData name="Márton Péter Csiki" userId="S::csiki.marton@diak.zimandy.hu::fcbe2e27-d9e1-4a4c-ad57-3d23971e2a04" providerId="AD" clId="Web-{347875E8-DF29-42D2-84BD-6245733B60E4}" dt="2022-12-01T19:02:52.607" v="1"/>
          <ac:spMkLst>
            <pc:docMk/>
            <pc:sldMk cId="1481533488" sldId="261"/>
            <ac:spMk id="37" creationId="{EE99A833-6C48-4919-98F7-4D15C73698E6}"/>
          </ac:spMkLst>
        </pc:spChg>
        <pc:spChg chg="del">
          <ac:chgData name="Márton Péter Csiki" userId="S::csiki.marton@diak.zimandy.hu::fcbe2e27-d9e1-4a4c-ad57-3d23971e2a04" providerId="AD" clId="Web-{347875E8-DF29-42D2-84BD-6245733B60E4}" dt="2022-12-01T19:02:52.607" v="1"/>
          <ac:spMkLst>
            <pc:docMk/>
            <pc:sldMk cId="1481533488" sldId="261"/>
            <ac:spMk id="38" creationId="{7C1CFE70-2BD5-4661-8AF9-D097E65E70CE}"/>
          </ac:spMkLst>
        </pc:spChg>
        <pc:spChg chg="del">
          <ac:chgData name="Márton Péter Csiki" userId="S::csiki.marton@diak.zimandy.hu::fcbe2e27-d9e1-4a4c-ad57-3d23971e2a04" providerId="AD" clId="Web-{347875E8-DF29-42D2-84BD-6245733B60E4}" dt="2022-12-01T19:02:52.607" v="1"/>
          <ac:spMkLst>
            <pc:docMk/>
            <pc:sldMk cId="1481533488" sldId="261"/>
            <ac:spMk id="39" creationId="{5A6B4445-DDB3-4971-8FBA-4DCAF08C09F4}"/>
          </ac:spMkLst>
        </pc:spChg>
        <pc:spChg chg="add del">
          <ac:chgData name="Márton Péter Csiki" userId="S::csiki.marton@diak.zimandy.hu::fcbe2e27-d9e1-4a4c-ad57-3d23971e2a04" providerId="AD" clId="Web-{347875E8-DF29-42D2-84BD-6245733B60E4}" dt="2022-12-01T19:45:39.438" v="1036"/>
          <ac:spMkLst>
            <pc:docMk/>
            <pc:sldMk cId="1481533488" sldId="261"/>
            <ac:spMk id="40" creationId="{07977D39-626F-40D7-B00F-16E02602DD5A}"/>
          </ac:spMkLst>
        </pc:spChg>
        <pc:spChg chg="add del">
          <ac:chgData name="Márton Péter Csiki" userId="S::csiki.marton@diak.zimandy.hu::fcbe2e27-d9e1-4a4c-ad57-3d23971e2a04" providerId="AD" clId="Web-{347875E8-DF29-42D2-84BD-6245733B60E4}" dt="2022-12-01T19:45:39.438" v="1036"/>
          <ac:spMkLst>
            <pc:docMk/>
            <pc:sldMk cId="1481533488" sldId="261"/>
            <ac:spMk id="41" creationId="{B905CDE4-B751-4B3E-B625-6E59F8903414}"/>
          </ac:spMkLst>
        </pc:spChg>
        <pc:spChg chg="add del">
          <ac:chgData name="Márton Péter Csiki" userId="S::csiki.marton@diak.zimandy.hu::fcbe2e27-d9e1-4a4c-ad57-3d23971e2a04" providerId="AD" clId="Web-{347875E8-DF29-42D2-84BD-6245733B60E4}" dt="2022-12-01T19:45:39.438" v="1036"/>
          <ac:spMkLst>
            <pc:docMk/>
            <pc:sldMk cId="1481533488" sldId="261"/>
            <ac:spMk id="43" creationId="{08108C16-F4C0-44AA-999D-17BD39219B24}"/>
          </ac:spMkLst>
        </pc:spChg>
        <pc:spChg chg="add del">
          <ac:chgData name="Márton Péter Csiki" userId="S::csiki.marton@diak.zimandy.hu::fcbe2e27-d9e1-4a4c-ad57-3d23971e2a04" providerId="AD" clId="Web-{347875E8-DF29-42D2-84BD-6245733B60E4}" dt="2022-12-01T19:45:39.438" v="1036"/>
          <ac:spMkLst>
            <pc:docMk/>
            <pc:sldMk cId="1481533488" sldId="261"/>
            <ac:spMk id="45" creationId="{CDC29AC1-2821-4FCC-B597-88DAF39C36FE}"/>
          </ac:spMkLst>
        </pc:spChg>
        <pc:spChg chg="add del">
          <ac:chgData name="Márton Péter Csiki" userId="S::csiki.marton@diak.zimandy.hu::fcbe2e27-d9e1-4a4c-ad57-3d23971e2a04" providerId="AD" clId="Web-{347875E8-DF29-42D2-84BD-6245733B60E4}" dt="2022-12-01T19:45:39.438" v="1036"/>
          <ac:spMkLst>
            <pc:docMk/>
            <pc:sldMk cId="1481533488" sldId="261"/>
            <ac:spMk id="47" creationId="{0640CCAE-325C-4DD0-BB26-38BF690F3BBB}"/>
          </ac:spMkLst>
        </pc:spChg>
        <pc:spChg chg="add del">
          <ac:chgData name="Márton Péter Csiki" userId="S::csiki.marton@diak.zimandy.hu::fcbe2e27-d9e1-4a4c-ad57-3d23971e2a04" providerId="AD" clId="Web-{347875E8-DF29-42D2-84BD-6245733B60E4}" dt="2022-12-01T19:45:39.438" v="1036"/>
          <ac:spMkLst>
            <pc:docMk/>
            <pc:sldMk cId="1481533488" sldId="261"/>
            <ac:spMk id="49" creationId="{C8F10CB3-3B5E-4C7A-98CF-B87454DDFA39}"/>
          </ac:spMkLst>
        </pc:spChg>
        <pc:spChg chg="add del">
          <ac:chgData name="Márton Péter Csiki" userId="S::csiki.marton@diak.zimandy.hu::fcbe2e27-d9e1-4a4c-ad57-3d23971e2a04" providerId="AD" clId="Web-{347875E8-DF29-42D2-84BD-6245733B60E4}" dt="2022-12-01T19:51:38.554" v="1075"/>
          <ac:spMkLst>
            <pc:docMk/>
            <pc:sldMk cId="1481533488" sldId="261"/>
            <ac:spMk id="50" creationId="{7BC0F8B1-F985-469B-8332-13DBC7665557}"/>
          </ac:spMkLst>
        </pc:spChg>
        <pc:spChg chg="add del">
          <ac:chgData name="Márton Péter Csiki" userId="S::csiki.marton@diak.zimandy.hu::fcbe2e27-d9e1-4a4c-ad57-3d23971e2a04" providerId="AD" clId="Web-{347875E8-DF29-42D2-84BD-6245733B60E4}" dt="2022-12-01T19:51:38.554" v="1075"/>
          <ac:spMkLst>
            <pc:docMk/>
            <pc:sldMk cId="1481533488" sldId="261"/>
            <ac:spMk id="51" creationId="{89D15953-1642-4DD6-AD9E-01AA19247FF6}"/>
          </ac:spMkLst>
        </pc:spChg>
        <pc:spChg chg="add del">
          <ac:chgData name="Márton Péter Csiki" userId="S::csiki.marton@diak.zimandy.hu::fcbe2e27-d9e1-4a4c-ad57-3d23971e2a04" providerId="AD" clId="Web-{347875E8-DF29-42D2-84BD-6245733B60E4}" dt="2022-12-01T19:51:38.554" v="1075"/>
          <ac:spMkLst>
            <pc:docMk/>
            <pc:sldMk cId="1481533488" sldId="261"/>
            <ac:spMk id="52" creationId="{FBF3780C-749F-4B50-9E1D-F2B1F6DBB7DD}"/>
          </ac:spMkLst>
        </pc:spChg>
        <pc:spChg chg="add del">
          <ac:chgData name="Márton Péter Csiki" userId="S::csiki.marton@diak.zimandy.hu::fcbe2e27-d9e1-4a4c-ad57-3d23971e2a04" providerId="AD" clId="Web-{347875E8-DF29-42D2-84BD-6245733B60E4}" dt="2022-12-01T19:45:36.857" v="1033"/>
          <ac:spMkLst>
            <pc:docMk/>
            <pc:sldMk cId="1481533488" sldId="261"/>
            <ac:spMk id="54" creationId="{AB902CB9-C7DC-4673-B7D5-F22DCF0EC54E}"/>
          </ac:spMkLst>
        </pc:spChg>
        <pc:spChg chg="add del">
          <ac:chgData name="Márton Péter Csiki" userId="S::csiki.marton@diak.zimandy.hu::fcbe2e27-d9e1-4a4c-ad57-3d23971e2a04" providerId="AD" clId="Web-{347875E8-DF29-42D2-84BD-6245733B60E4}" dt="2022-12-01T19:45:39.438" v="1035"/>
          <ac:spMkLst>
            <pc:docMk/>
            <pc:sldMk cId="1481533488" sldId="261"/>
            <ac:spMk id="56" creationId="{39BEB6D0-9E4E-4221-93D1-74ABECEE9EFC}"/>
          </ac:spMkLst>
        </pc:spChg>
        <pc:spChg chg="add del">
          <ac:chgData name="Márton Péter Csiki" userId="S::csiki.marton@diak.zimandy.hu::fcbe2e27-d9e1-4a4c-ad57-3d23971e2a04" providerId="AD" clId="Web-{347875E8-DF29-42D2-84BD-6245733B60E4}" dt="2022-12-01T19:45:39.438" v="1035"/>
          <ac:spMkLst>
            <pc:docMk/>
            <pc:sldMk cId="1481533488" sldId="261"/>
            <ac:spMk id="57" creationId="{5CB593EA-2F98-479F-B4C4-F366571FA64D}"/>
          </ac:spMkLst>
        </pc:spChg>
        <pc:spChg chg="add">
          <ac:chgData name="Márton Péter Csiki" userId="S::csiki.marton@diak.zimandy.hu::fcbe2e27-d9e1-4a4c-ad57-3d23971e2a04" providerId="AD" clId="Web-{347875E8-DF29-42D2-84BD-6245733B60E4}" dt="2022-12-01T19:45:39.438" v="1036"/>
          <ac:spMkLst>
            <pc:docMk/>
            <pc:sldMk cId="1481533488" sldId="261"/>
            <ac:spMk id="58" creationId="{FBF3780C-749F-4B50-9E1D-F2B1F6DBB7DD}"/>
          </ac:spMkLst>
        </pc:spChg>
        <pc:spChg chg="add">
          <ac:chgData name="Márton Péter Csiki" userId="S::csiki.marton@diak.zimandy.hu::fcbe2e27-d9e1-4a4c-ad57-3d23971e2a04" providerId="AD" clId="Web-{347875E8-DF29-42D2-84BD-6245733B60E4}" dt="2022-12-01T19:45:39.438" v="1036"/>
          <ac:spMkLst>
            <pc:docMk/>
            <pc:sldMk cId="1481533488" sldId="261"/>
            <ac:spMk id="59" creationId="{7BC0F8B1-F985-469B-8332-13DBC7665557}"/>
          </ac:spMkLst>
        </pc:spChg>
        <pc:spChg chg="add">
          <ac:chgData name="Márton Péter Csiki" userId="S::csiki.marton@diak.zimandy.hu::fcbe2e27-d9e1-4a4c-ad57-3d23971e2a04" providerId="AD" clId="Web-{347875E8-DF29-42D2-84BD-6245733B60E4}" dt="2022-12-01T19:45:39.438" v="1036"/>
          <ac:spMkLst>
            <pc:docMk/>
            <pc:sldMk cId="1481533488" sldId="261"/>
            <ac:spMk id="60" creationId="{89D15953-1642-4DD6-AD9E-01AA19247FF6}"/>
          </ac:spMkLst>
        </pc:spChg>
        <pc:spChg chg="del">
          <ac:chgData name="Márton Péter Csiki" userId="S::csiki.marton@diak.zimandy.hu::fcbe2e27-d9e1-4a4c-ad57-3d23971e2a04" providerId="AD" clId="Web-{347875E8-DF29-42D2-84BD-6245733B60E4}" dt="2022-12-01T19:47:46.722" v="1051"/>
          <ac:spMkLst>
            <pc:docMk/>
            <pc:sldMk cId="1481533488" sldId="261"/>
            <ac:spMk id="65" creationId="{0EFD753D-6A49-46DD-9E82-AA6E2C62B461}"/>
          </ac:spMkLst>
        </pc:spChg>
        <pc:spChg chg="del">
          <ac:chgData name="Márton Péter Csiki" userId="S::csiki.marton@diak.zimandy.hu::fcbe2e27-d9e1-4a4c-ad57-3d23971e2a04" providerId="AD" clId="Web-{347875E8-DF29-42D2-84BD-6245733B60E4}" dt="2022-12-01T19:47:46.722" v="1051"/>
          <ac:spMkLst>
            <pc:docMk/>
            <pc:sldMk cId="1481533488" sldId="261"/>
            <ac:spMk id="67" creationId="{138A5824-1F4A-4EE7-BC13-5BB48FC0809B}"/>
          </ac:spMkLst>
        </pc:spChg>
        <pc:picChg chg="mod ord">
          <ac:chgData name="Márton Péter Csiki" userId="S::csiki.marton@diak.zimandy.hu::fcbe2e27-d9e1-4a4c-ad57-3d23971e2a04" providerId="AD" clId="Web-{347875E8-DF29-42D2-84BD-6245733B60E4}" dt="2022-12-01T19:48:01.956" v="1054"/>
          <ac:picMkLst>
            <pc:docMk/>
            <pc:sldMk cId="1481533488" sldId="261"/>
            <ac:picMk id="4" creationId="{55B94ADC-7B54-CC68-30E8-CBDAEAE96653}"/>
          </ac:picMkLst>
        </pc:picChg>
        <pc:picChg chg="mod ord">
          <ac:chgData name="Márton Péter Csiki" userId="S::csiki.marton@diak.zimandy.hu::fcbe2e27-d9e1-4a4c-ad57-3d23971e2a04" providerId="AD" clId="Web-{347875E8-DF29-42D2-84BD-6245733B60E4}" dt="2022-12-01T19:48:01.956" v="1054"/>
          <ac:picMkLst>
            <pc:docMk/>
            <pc:sldMk cId="1481533488" sldId="261"/>
            <ac:picMk id="5" creationId="{3849B23B-8E00-7543-85DC-4DE2BDCE1AD6}"/>
          </ac:picMkLst>
        </pc:picChg>
        <pc:picChg chg="mod ord">
          <ac:chgData name="Márton Péter Csiki" userId="S::csiki.marton@diak.zimandy.hu::fcbe2e27-d9e1-4a4c-ad57-3d23971e2a04" providerId="AD" clId="Web-{347875E8-DF29-42D2-84BD-6245733B60E4}" dt="2022-12-01T19:07:39.659" v="18"/>
          <ac:picMkLst>
            <pc:docMk/>
            <pc:sldMk cId="1481533488" sldId="261"/>
            <ac:picMk id="5" creationId="{45C23325-ECF4-61C6-E760-288AA803584C}"/>
          </ac:picMkLst>
        </pc:picChg>
        <pc:picChg chg="mod ord">
          <ac:chgData name="Márton Péter Csiki" userId="S::csiki.marton@diak.zimandy.hu::fcbe2e27-d9e1-4a4c-ad57-3d23971e2a04" providerId="AD" clId="Web-{347875E8-DF29-42D2-84BD-6245733B60E4}" dt="2022-12-01T19:48:01.956" v="1054"/>
          <ac:picMkLst>
            <pc:docMk/>
            <pc:sldMk cId="1481533488" sldId="261"/>
            <ac:picMk id="6" creationId="{B625A9BF-58E2-0034-80F6-EBE22EA28C50}"/>
          </ac:picMkLst>
        </pc:picChg>
        <pc:picChg chg="mod ord">
          <ac:chgData name="Márton Péter Csiki" userId="S::csiki.marton@diak.zimandy.hu::fcbe2e27-d9e1-4a4c-ad57-3d23971e2a04" providerId="AD" clId="Web-{347875E8-DF29-42D2-84BD-6245733B60E4}" dt="2022-12-01T19:07:39.659" v="18"/>
          <ac:picMkLst>
            <pc:docMk/>
            <pc:sldMk cId="1481533488" sldId="261"/>
            <ac:picMk id="6" creationId="{E6A71D76-648B-33FB-067D-51EF9EB53788}"/>
          </ac:picMkLst>
        </pc:picChg>
        <pc:picChg chg="mod ord">
          <ac:chgData name="Márton Péter Csiki" userId="S::csiki.marton@diak.zimandy.hu::fcbe2e27-d9e1-4a4c-ad57-3d23971e2a04" providerId="AD" clId="Web-{347875E8-DF29-42D2-84BD-6245733B60E4}" dt="2022-12-01T19:48:01.956" v="1054"/>
          <ac:picMkLst>
            <pc:docMk/>
            <pc:sldMk cId="1481533488" sldId="261"/>
            <ac:picMk id="7" creationId="{B80B08BB-8EBA-4D2D-E66C-30D2BAD961B1}"/>
          </ac:picMkLst>
        </pc:picChg>
        <pc:picChg chg="mod ord">
          <ac:chgData name="Márton Péter Csiki" userId="S::csiki.marton@diak.zimandy.hu::fcbe2e27-d9e1-4a4c-ad57-3d23971e2a04" providerId="AD" clId="Web-{347875E8-DF29-42D2-84BD-6245733B60E4}" dt="2022-12-01T19:45:39.438" v="1036"/>
          <ac:picMkLst>
            <pc:docMk/>
            <pc:sldMk cId="1481533488" sldId="261"/>
            <ac:picMk id="8" creationId="{DC960879-203C-2C24-E419-7FE75714BC81}"/>
          </ac:picMkLst>
        </pc:picChg>
        <pc:picChg chg="mod ord">
          <ac:chgData name="Márton Péter Csiki" userId="S::csiki.marton@diak.zimandy.hu::fcbe2e27-d9e1-4a4c-ad57-3d23971e2a04" providerId="AD" clId="Web-{347875E8-DF29-42D2-84BD-6245733B60E4}" dt="2022-12-01T19:48:01.956" v="1054"/>
          <ac:picMkLst>
            <pc:docMk/>
            <pc:sldMk cId="1481533488" sldId="261"/>
            <ac:picMk id="9" creationId="{3775A465-86DE-0289-2E0D-26F6C476833E}"/>
          </ac:picMkLst>
        </pc:picChg>
        <pc:cxnChg chg="add del">
          <ac:chgData name="Márton Péter Csiki" userId="S::csiki.marton@diak.zimandy.hu::fcbe2e27-d9e1-4a4c-ad57-3d23971e2a04" providerId="AD" clId="Web-{347875E8-DF29-42D2-84BD-6245733B60E4}" dt="2022-12-01T19:48:01.956" v="1053"/>
          <ac:cxnSpMkLst>
            <pc:docMk/>
            <pc:sldMk cId="1481533488" sldId="261"/>
            <ac:cxnSpMk id="42" creationId="{822A5670-0F7B-4199-AEAB-33FBA9CEA44D}"/>
          </ac:cxnSpMkLst>
        </pc:cxnChg>
        <pc:cxnChg chg="add del">
          <ac:chgData name="Márton Péter Csiki" userId="S::csiki.marton@diak.zimandy.hu::fcbe2e27-d9e1-4a4c-ad57-3d23971e2a04" providerId="AD" clId="Web-{347875E8-DF29-42D2-84BD-6245733B60E4}" dt="2022-12-01T19:48:01.956" v="1053"/>
          <ac:cxnSpMkLst>
            <pc:docMk/>
            <pc:sldMk cId="1481533488" sldId="261"/>
            <ac:cxnSpMk id="44" creationId="{8BB1744D-A7DF-4B65-B6E3-DCF12BB2D869}"/>
          </ac:cxnSpMkLst>
        </pc:cxnChg>
        <pc:cxnChg chg="add del">
          <ac:chgData name="Márton Péter Csiki" userId="S::csiki.marton@diak.zimandy.hu::fcbe2e27-d9e1-4a4c-ad57-3d23971e2a04" providerId="AD" clId="Web-{347875E8-DF29-42D2-84BD-6245733B60E4}" dt="2022-12-01T19:48:01.956" v="1053"/>
          <ac:cxnSpMkLst>
            <pc:docMk/>
            <pc:sldMk cId="1481533488" sldId="261"/>
            <ac:cxnSpMk id="46" creationId="{882DD753-EA38-4E86-91FB-05041A44A28E}"/>
          </ac:cxnSpMkLst>
        </pc:cxnChg>
        <pc:cxnChg chg="add del">
          <ac:chgData name="Márton Péter Csiki" userId="S::csiki.marton@diak.zimandy.hu::fcbe2e27-d9e1-4a4c-ad57-3d23971e2a04" providerId="AD" clId="Web-{347875E8-DF29-42D2-84BD-6245733B60E4}" dt="2022-12-01T19:48:01.956" v="1053"/>
          <ac:cxnSpMkLst>
            <pc:docMk/>
            <pc:sldMk cId="1481533488" sldId="261"/>
            <ac:cxnSpMk id="48" creationId="{6DA63E78-7704-45EF-B5D3-EADDF5D82674}"/>
          </ac:cxnSpMkLst>
        </pc:cxnChg>
      </pc:sldChg>
      <pc:sldChg chg="addSp delSp modSp mod setBg modClrScheme setClrOvrMap delDesignElem chgLayout">
        <pc:chgData name="Márton Péter Csiki" userId="S::csiki.marton@diak.zimandy.hu::fcbe2e27-d9e1-4a4c-ad57-3d23971e2a04" providerId="AD" clId="Web-{347875E8-DF29-42D2-84BD-6245733B60E4}" dt="2022-12-01T20:02:28.225" v="1202" actId="20577"/>
        <pc:sldMkLst>
          <pc:docMk/>
          <pc:sldMk cId="1660236245" sldId="262"/>
        </pc:sldMkLst>
        <pc:spChg chg="mod ord">
          <ac:chgData name="Márton Péter Csiki" userId="S::csiki.marton@diak.zimandy.hu::fcbe2e27-d9e1-4a4c-ad57-3d23971e2a04" providerId="AD" clId="Web-{347875E8-DF29-42D2-84BD-6245733B60E4}" dt="2022-12-01T19:51:49.148" v="1076"/>
          <ac:spMkLst>
            <pc:docMk/>
            <pc:sldMk cId="1660236245" sldId="262"/>
            <ac:spMk id="2" creationId="{61E528AF-C951-7604-E1B4-6B58124963A9}"/>
          </ac:spMkLst>
        </pc:spChg>
        <pc:spChg chg="mod ord">
          <ac:chgData name="Márton Péter Csiki" userId="S::csiki.marton@diak.zimandy.hu::fcbe2e27-d9e1-4a4c-ad57-3d23971e2a04" providerId="AD" clId="Web-{347875E8-DF29-42D2-84BD-6245733B60E4}" dt="2022-12-01T20:02:28.225" v="1202" actId="20577"/>
          <ac:spMkLst>
            <pc:docMk/>
            <pc:sldMk cId="1660236245" sldId="262"/>
            <ac:spMk id="3" creationId="{7C0FC0D7-5423-17D7-7E48-B7CEA782E37A}"/>
          </ac:spMkLst>
        </pc:spChg>
        <pc:spChg chg="add del">
          <ac:chgData name="Márton Péter Csiki" userId="S::csiki.marton@diak.zimandy.hu::fcbe2e27-d9e1-4a4c-ad57-3d23971e2a04" providerId="AD" clId="Web-{347875E8-DF29-42D2-84BD-6245733B60E4}" dt="2022-12-01T19:47:46.722" v="1051"/>
          <ac:spMkLst>
            <pc:docMk/>
            <pc:sldMk cId="1660236245" sldId="262"/>
            <ac:spMk id="9" creationId="{1E547BA6-BAE0-43BB-A7CA-60F69CE252F0}"/>
          </ac:spMkLst>
        </pc:spChg>
        <pc:spChg chg="add del">
          <ac:chgData name="Márton Péter Csiki" userId="S::csiki.marton@diak.zimandy.hu::fcbe2e27-d9e1-4a4c-ad57-3d23971e2a04" providerId="AD" clId="Web-{347875E8-DF29-42D2-84BD-6245733B60E4}" dt="2022-12-01T19:47:46.722" v="1051"/>
          <ac:spMkLst>
            <pc:docMk/>
            <pc:sldMk cId="1660236245" sldId="262"/>
            <ac:spMk id="11" creationId="{2B566528-1B12-4246-9431-5C2D7D081168}"/>
          </ac:spMkLst>
        </pc:spChg>
        <pc:spChg chg="add del">
          <ac:chgData name="Márton Péter Csiki" userId="S::csiki.marton@diak.zimandy.hu::fcbe2e27-d9e1-4a4c-ad57-3d23971e2a04" providerId="AD" clId="Web-{347875E8-DF29-42D2-84BD-6245733B60E4}" dt="2022-12-01T19:47:46.722" v="1051"/>
          <ac:spMkLst>
            <pc:docMk/>
            <pc:sldMk cId="1660236245" sldId="262"/>
            <ac:spMk id="17" creationId="{D3F51FEB-38FB-4F6C-9F7B-2F2AFAB65463}"/>
          </ac:spMkLst>
        </pc:spChg>
        <pc:spChg chg="del">
          <ac:chgData name="Márton Péter Csiki" userId="S::csiki.marton@diak.zimandy.hu::fcbe2e27-d9e1-4a4c-ad57-3d23971e2a04" providerId="AD" clId="Web-{347875E8-DF29-42D2-84BD-6245733B60E4}" dt="2022-12-01T19:02:52.607" v="1"/>
          <ac:spMkLst>
            <pc:docMk/>
            <pc:sldMk cId="1660236245" sldId="262"/>
            <ac:spMk id="19" creationId="{C99A8FB7-A79B-4BC9-9D56-B79587F6AA3E}"/>
          </ac:spMkLst>
        </pc:spChg>
        <pc:spChg chg="del">
          <ac:chgData name="Márton Péter Csiki" userId="S::csiki.marton@diak.zimandy.hu::fcbe2e27-d9e1-4a4c-ad57-3d23971e2a04" providerId="AD" clId="Web-{347875E8-DF29-42D2-84BD-6245733B60E4}" dt="2022-12-01T19:02:52.607" v="1"/>
          <ac:spMkLst>
            <pc:docMk/>
            <pc:sldMk cId="1660236245" sldId="262"/>
            <ac:spMk id="21" creationId="{B23893E2-3349-46D7-A7AA-B9E447957FB1}"/>
          </ac:spMkLst>
        </pc:spChg>
        <pc:spChg chg="del">
          <ac:chgData name="Márton Péter Csiki" userId="S::csiki.marton@diak.zimandy.hu::fcbe2e27-d9e1-4a4c-ad57-3d23971e2a04" providerId="AD" clId="Web-{347875E8-DF29-42D2-84BD-6245733B60E4}" dt="2022-12-01T19:02:52.607" v="1"/>
          <ac:spMkLst>
            <pc:docMk/>
            <pc:sldMk cId="1660236245" sldId="262"/>
            <ac:spMk id="23" creationId="{2B7592FE-10D1-4664-B623-353F47C8DF7F}"/>
          </ac:spMkLst>
        </pc:spChg>
        <pc:grpChg chg="add del">
          <ac:chgData name="Márton Péter Csiki" userId="S::csiki.marton@diak.zimandy.hu::fcbe2e27-d9e1-4a4c-ad57-3d23971e2a04" providerId="AD" clId="Web-{347875E8-DF29-42D2-84BD-6245733B60E4}" dt="2022-12-01T19:47:46.722" v="1051"/>
          <ac:grpSpMkLst>
            <pc:docMk/>
            <pc:sldMk cId="1660236245" sldId="262"/>
            <ac:grpSpMk id="13" creationId="{07EAA094-9CF6-4695-958A-33D9BCAA9474}"/>
          </ac:grpSpMkLst>
        </pc:grpChg>
        <pc:picChg chg="mod">
          <ac:chgData name="Márton Péter Csiki" userId="S::csiki.marton@diak.zimandy.hu::fcbe2e27-d9e1-4a4c-ad57-3d23971e2a04" providerId="AD" clId="Web-{347875E8-DF29-42D2-84BD-6245733B60E4}" dt="2022-12-01T19:07:45.222" v="19"/>
          <ac:picMkLst>
            <pc:docMk/>
            <pc:sldMk cId="1660236245" sldId="262"/>
            <ac:picMk id="4" creationId="{FB7FEDC5-9279-3716-F4B1-F9FD9BA7055D}"/>
          </ac:picMkLst>
        </pc:picChg>
        <pc:picChg chg="mod">
          <ac:chgData name="Márton Péter Csiki" userId="S::csiki.marton@diak.zimandy.hu::fcbe2e27-d9e1-4a4c-ad57-3d23971e2a04" providerId="AD" clId="Web-{347875E8-DF29-42D2-84BD-6245733B60E4}" dt="2022-12-01T19:07:45.222" v="19"/>
          <ac:picMkLst>
            <pc:docMk/>
            <pc:sldMk cId="1660236245" sldId="262"/>
            <ac:picMk id="5" creationId="{B6AA9487-906F-3B5F-FD1F-0F30AF3075A3}"/>
          </ac:picMkLst>
        </pc:picChg>
        <pc:picChg chg="mod">
          <ac:chgData name="Márton Péter Csiki" userId="S::csiki.marton@diak.zimandy.hu::fcbe2e27-d9e1-4a4c-ad57-3d23971e2a04" providerId="AD" clId="Web-{347875E8-DF29-42D2-84BD-6245733B60E4}" dt="2022-12-01T19:07:45.222" v="19"/>
          <ac:picMkLst>
            <pc:docMk/>
            <pc:sldMk cId="1660236245" sldId="262"/>
            <ac:picMk id="6" creationId="{CFD0BF16-DB17-F32E-79DE-0610797D989B}"/>
          </ac:picMkLst>
        </pc:picChg>
      </pc:sldChg>
      <pc:sldChg chg="addSp delSp modSp mod setBg modClrScheme setClrOvrMap delDesignElem chgLayout">
        <pc:chgData name="Márton Péter Csiki" userId="S::csiki.marton@diak.zimandy.hu::fcbe2e27-d9e1-4a4c-ad57-3d23971e2a04" providerId="AD" clId="Web-{347875E8-DF29-42D2-84BD-6245733B60E4}" dt="2022-12-01T19:51:49.148" v="1076"/>
        <pc:sldMkLst>
          <pc:docMk/>
          <pc:sldMk cId="2522884306" sldId="263"/>
        </pc:sldMkLst>
        <pc:spChg chg="mod ord">
          <ac:chgData name="Márton Péter Csiki" userId="S::csiki.marton@diak.zimandy.hu::fcbe2e27-d9e1-4a4c-ad57-3d23971e2a04" providerId="AD" clId="Web-{347875E8-DF29-42D2-84BD-6245733B60E4}" dt="2022-12-01T19:51:49.148" v="1076"/>
          <ac:spMkLst>
            <pc:docMk/>
            <pc:sldMk cId="2522884306" sldId="263"/>
            <ac:spMk id="2" creationId="{3C51AC77-CD7B-E747-D7C0-FF0BC1201BFD}"/>
          </ac:spMkLst>
        </pc:spChg>
        <pc:spChg chg="mod ord">
          <ac:chgData name="Márton Péter Csiki" userId="S::csiki.marton@diak.zimandy.hu::fcbe2e27-d9e1-4a4c-ad57-3d23971e2a04" providerId="AD" clId="Web-{347875E8-DF29-42D2-84BD-6245733B60E4}" dt="2022-12-01T19:51:49.148" v="1076"/>
          <ac:spMkLst>
            <pc:docMk/>
            <pc:sldMk cId="2522884306" sldId="263"/>
            <ac:spMk id="3" creationId="{DD9FA547-84BF-42AC-0001-A76918C4564E}"/>
          </ac:spMkLst>
        </pc:spChg>
        <pc:spChg chg="add del">
          <ac:chgData name="Márton Péter Csiki" userId="S::csiki.marton@diak.zimandy.hu::fcbe2e27-d9e1-4a4c-ad57-3d23971e2a04" providerId="AD" clId="Web-{347875E8-DF29-42D2-84BD-6245733B60E4}" dt="2022-12-01T19:47:46.722" v="1051"/>
          <ac:spMkLst>
            <pc:docMk/>
            <pc:sldMk cId="2522884306" sldId="263"/>
            <ac:spMk id="11" creationId="{07977D39-626F-40D7-B00F-16E02602DD5A}"/>
          </ac:spMkLst>
        </pc:spChg>
        <pc:spChg chg="add del">
          <ac:chgData name="Márton Péter Csiki" userId="S::csiki.marton@diak.zimandy.hu::fcbe2e27-d9e1-4a4c-ad57-3d23971e2a04" providerId="AD" clId="Web-{347875E8-DF29-42D2-84BD-6245733B60E4}" dt="2022-12-01T19:47:46.722" v="1051"/>
          <ac:spMkLst>
            <pc:docMk/>
            <pc:sldMk cId="2522884306" sldId="263"/>
            <ac:spMk id="12" creationId="{B905CDE4-B751-4B3E-B625-6E59F8903414}"/>
          </ac:spMkLst>
        </pc:spChg>
        <pc:spChg chg="add del">
          <ac:chgData name="Márton Péter Csiki" userId="S::csiki.marton@diak.zimandy.hu::fcbe2e27-d9e1-4a4c-ad57-3d23971e2a04" providerId="AD" clId="Web-{347875E8-DF29-42D2-84BD-6245733B60E4}" dt="2022-12-01T19:47:46.722" v="1051"/>
          <ac:spMkLst>
            <pc:docMk/>
            <pc:sldMk cId="2522884306" sldId="263"/>
            <ac:spMk id="13" creationId="{08108C16-F4C0-44AA-999D-17BD39219B24}"/>
          </ac:spMkLst>
        </pc:spChg>
        <pc:spChg chg="del">
          <ac:chgData name="Márton Péter Csiki" userId="S::csiki.marton@diak.zimandy.hu::fcbe2e27-d9e1-4a4c-ad57-3d23971e2a04" providerId="AD" clId="Web-{347875E8-DF29-42D2-84BD-6245733B60E4}" dt="2022-12-01T19:02:52.607" v="1"/>
          <ac:spMkLst>
            <pc:docMk/>
            <pc:sldMk cId="2522884306" sldId="263"/>
            <ac:spMk id="14" creationId="{07977D39-626F-40D7-B00F-16E02602DD5A}"/>
          </ac:spMkLst>
        </pc:spChg>
        <pc:spChg chg="add del">
          <ac:chgData name="Márton Péter Csiki" userId="S::csiki.marton@diak.zimandy.hu::fcbe2e27-d9e1-4a4c-ad57-3d23971e2a04" providerId="AD" clId="Web-{347875E8-DF29-42D2-84BD-6245733B60E4}" dt="2022-12-01T19:47:46.722" v="1051"/>
          <ac:spMkLst>
            <pc:docMk/>
            <pc:sldMk cId="2522884306" sldId="263"/>
            <ac:spMk id="15" creationId="{CDC29AC1-2821-4FCC-B597-88DAF39C36FE}"/>
          </ac:spMkLst>
        </pc:spChg>
        <pc:spChg chg="del">
          <ac:chgData name="Márton Péter Csiki" userId="S::csiki.marton@diak.zimandy.hu::fcbe2e27-d9e1-4a4c-ad57-3d23971e2a04" providerId="AD" clId="Web-{347875E8-DF29-42D2-84BD-6245733B60E4}" dt="2022-12-01T19:02:52.607" v="1"/>
          <ac:spMkLst>
            <pc:docMk/>
            <pc:sldMk cId="2522884306" sldId="263"/>
            <ac:spMk id="16" creationId="{B905CDE4-B751-4B3E-B625-6E59F8903414}"/>
          </ac:spMkLst>
        </pc:spChg>
        <pc:spChg chg="add del">
          <ac:chgData name="Márton Péter Csiki" userId="S::csiki.marton@diak.zimandy.hu::fcbe2e27-d9e1-4a4c-ad57-3d23971e2a04" providerId="AD" clId="Web-{347875E8-DF29-42D2-84BD-6245733B60E4}" dt="2022-12-01T19:47:46.722" v="1051"/>
          <ac:spMkLst>
            <pc:docMk/>
            <pc:sldMk cId="2522884306" sldId="263"/>
            <ac:spMk id="17" creationId="{0640CCAE-325C-4DD0-BB26-38BF690F3BBB}"/>
          </ac:spMkLst>
        </pc:spChg>
        <pc:spChg chg="del">
          <ac:chgData name="Márton Péter Csiki" userId="S::csiki.marton@diak.zimandy.hu::fcbe2e27-d9e1-4a4c-ad57-3d23971e2a04" providerId="AD" clId="Web-{347875E8-DF29-42D2-84BD-6245733B60E4}" dt="2022-12-01T19:02:52.607" v="1"/>
          <ac:spMkLst>
            <pc:docMk/>
            <pc:sldMk cId="2522884306" sldId="263"/>
            <ac:spMk id="18" creationId="{08108C16-F4C0-44AA-999D-17BD39219B24}"/>
          </ac:spMkLst>
        </pc:spChg>
        <pc:spChg chg="add del">
          <ac:chgData name="Márton Péter Csiki" userId="S::csiki.marton@diak.zimandy.hu::fcbe2e27-d9e1-4a4c-ad57-3d23971e2a04" providerId="AD" clId="Web-{347875E8-DF29-42D2-84BD-6245733B60E4}" dt="2022-12-01T19:47:46.722" v="1051"/>
          <ac:spMkLst>
            <pc:docMk/>
            <pc:sldMk cId="2522884306" sldId="263"/>
            <ac:spMk id="19" creationId="{C8F10CB3-3B5E-4C7A-98CF-B87454DDFA39}"/>
          </ac:spMkLst>
        </pc:spChg>
        <pc:spChg chg="del">
          <ac:chgData name="Márton Péter Csiki" userId="S::csiki.marton@diak.zimandy.hu::fcbe2e27-d9e1-4a4c-ad57-3d23971e2a04" providerId="AD" clId="Web-{347875E8-DF29-42D2-84BD-6245733B60E4}" dt="2022-12-01T19:02:52.607" v="1"/>
          <ac:spMkLst>
            <pc:docMk/>
            <pc:sldMk cId="2522884306" sldId="263"/>
            <ac:spMk id="20" creationId="{CDC29AC1-2821-4FCC-B597-88DAF39C36FE}"/>
          </ac:spMkLst>
        </pc:spChg>
        <pc:spChg chg="del">
          <ac:chgData name="Márton Péter Csiki" userId="S::csiki.marton@diak.zimandy.hu::fcbe2e27-d9e1-4a4c-ad57-3d23971e2a04" providerId="AD" clId="Web-{347875E8-DF29-42D2-84BD-6245733B60E4}" dt="2022-12-01T19:02:52.607" v="1"/>
          <ac:spMkLst>
            <pc:docMk/>
            <pc:sldMk cId="2522884306" sldId="263"/>
            <ac:spMk id="22" creationId="{0640CCAE-325C-4DD0-BB26-38BF690F3BBB}"/>
          </ac:spMkLst>
        </pc:spChg>
        <pc:spChg chg="del">
          <ac:chgData name="Márton Péter Csiki" userId="S::csiki.marton@diak.zimandy.hu::fcbe2e27-d9e1-4a4c-ad57-3d23971e2a04" providerId="AD" clId="Web-{347875E8-DF29-42D2-84BD-6245733B60E4}" dt="2022-12-01T19:02:52.607" v="1"/>
          <ac:spMkLst>
            <pc:docMk/>
            <pc:sldMk cId="2522884306" sldId="263"/>
            <ac:spMk id="24" creationId="{C8F10CB3-3B5E-4C7A-98CF-B87454DDFA39}"/>
          </ac:spMkLst>
        </pc:spChg>
        <pc:picChg chg="mod">
          <ac:chgData name="Márton Péter Csiki" userId="S::csiki.marton@diak.zimandy.hu::fcbe2e27-d9e1-4a4c-ad57-3d23971e2a04" providerId="AD" clId="Web-{347875E8-DF29-42D2-84BD-6245733B60E4}" dt="2022-12-01T19:50:42.600" v="1072" actId="1076"/>
          <ac:picMkLst>
            <pc:docMk/>
            <pc:sldMk cId="2522884306" sldId="263"/>
            <ac:picMk id="7" creationId="{3AD8D245-1234-D043-D3C3-D293C2DA61DF}"/>
          </ac:picMkLst>
        </pc:picChg>
        <pc:picChg chg="mod">
          <ac:chgData name="Márton Péter Csiki" userId="S::csiki.marton@diak.zimandy.hu::fcbe2e27-d9e1-4a4c-ad57-3d23971e2a04" providerId="AD" clId="Web-{347875E8-DF29-42D2-84BD-6245733B60E4}" dt="2022-12-01T19:41:09.273" v="944" actId="1076"/>
          <ac:picMkLst>
            <pc:docMk/>
            <pc:sldMk cId="2522884306" sldId="263"/>
            <ac:picMk id="9" creationId="{4D84751D-39FC-E82D-53AA-BE7E983D4D50}"/>
          </ac:picMkLst>
        </pc:picChg>
      </pc:sldChg>
      <pc:sldMasterChg chg="del delSldLayout">
        <pc:chgData name="Márton Péter Csiki" userId="S::csiki.marton@diak.zimandy.hu::fcbe2e27-d9e1-4a4c-ad57-3d23971e2a04" providerId="AD" clId="Web-{347875E8-DF29-42D2-84BD-6245733B60E4}" dt="2022-12-01T19:02:52.607" v="1"/>
        <pc:sldMasterMkLst>
          <pc:docMk/>
          <pc:sldMasterMk cId="480355565" sldId="2147483648"/>
        </pc:sldMasterMkLst>
        <pc:sldLayoutChg chg="del">
          <pc:chgData name="Márton Péter Csiki" userId="S::csiki.marton@diak.zimandy.hu::fcbe2e27-d9e1-4a4c-ad57-3d23971e2a04" providerId="AD" clId="Web-{347875E8-DF29-42D2-84BD-6245733B60E4}" dt="2022-12-01T19:02:52.607" v="1"/>
          <pc:sldLayoutMkLst>
            <pc:docMk/>
            <pc:sldMasterMk cId="480355565" sldId="2147483648"/>
            <pc:sldLayoutMk cId="2130367090" sldId="2147483649"/>
          </pc:sldLayoutMkLst>
        </pc:sldLayoutChg>
        <pc:sldLayoutChg chg="del">
          <pc:chgData name="Márton Péter Csiki" userId="S::csiki.marton@diak.zimandy.hu::fcbe2e27-d9e1-4a4c-ad57-3d23971e2a04" providerId="AD" clId="Web-{347875E8-DF29-42D2-84BD-6245733B60E4}" dt="2022-12-01T19:02:52.607" v="1"/>
          <pc:sldLayoutMkLst>
            <pc:docMk/>
            <pc:sldMasterMk cId="480355565" sldId="2147483648"/>
            <pc:sldLayoutMk cId="2259494832" sldId="2147483650"/>
          </pc:sldLayoutMkLst>
        </pc:sldLayoutChg>
        <pc:sldLayoutChg chg="del">
          <pc:chgData name="Márton Péter Csiki" userId="S::csiki.marton@diak.zimandy.hu::fcbe2e27-d9e1-4a4c-ad57-3d23971e2a04" providerId="AD" clId="Web-{347875E8-DF29-42D2-84BD-6245733B60E4}" dt="2022-12-01T19:02:52.607" v="1"/>
          <pc:sldLayoutMkLst>
            <pc:docMk/>
            <pc:sldMasterMk cId="480355565" sldId="2147483648"/>
            <pc:sldLayoutMk cId="3003993700" sldId="2147483651"/>
          </pc:sldLayoutMkLst>
        </pc:sldLayoutChg>
        <pc:sldLayoutChg chg="del">
          <pc:chgData name="Márton Péter Csiki" userId="S::csiki.marton@diak.zimandy.hu::fcbe2e27-d9e1-4a4c-ad57-3d23971e2a04" providerId="AD" clId="Web-{347875E8-DF29-42D2-84BD-6245733B60E4}" dt="2022-12-01T19:02:52.607" v="1"/>
          <pc:sldLayoutMkLst>
            <pc:docMk/>
            <pc:sldMasterMk cId="480355565" sldId="2147483648"/>
            <pc:sldLayoutMk cId="206123770" sldId="2147483652"/>
          </pc:sldLayoutMkLst>
        </pc:sldLayoutChg>
        <pc:sldLayoutChg chg="del">
          <pc:chgData name="Márton Péter Csiki" userId="S::csiki.marton@diak.zimandy.hu::fcbe2e27-d9e1-4a4c-ad57-3d23971e2a04" providerId="AD" clId="Web-{347875E8-DF29-42D2-84BD-6245733B60E4}" dt="2022-12-01T19:02:52.607" v="1"/>
          <pc:sldLayoutMkLst>
            <pc:docMk/>
            <pc:sldMasterMk cId="480355565" sldId="2147483648"/>
            <pc:sldLayoutMk cId="177386603" sldId="2147483653"/>
          </pc:sldLayoutMkLst>
        </pc:sldLayoutChg>
        <pc:sldLayoutChg chg="del">
          <pc:chgData name="Márton Péter Csiki" userId="S::csiki.marton@diak.zimandy.hu::fcbe2e27-d9e1-4a4c-ad57-3d23971e2a04" providerId="AD" clId="Web-{347875E8-DF29-42D2-84BD-6245733B60E4}" dt="2022-12-01T19:02:52.607" v="1"/>
          <pc:sldLayoutMkLst>
            <pc:docMk/>
            <pc:sldMasterMk cId="480355565" sldId="2147483648"/>
            <pc:sldLayoutMk cId="1485044422" sldId="2147483654"/>
          </pc:sldLayoutMkLst>
        </pc:sldLayoutChg>
        <pc:sldLayoutChg chg="del">
          <pc:chgData name="Márton Péter Csiki" userId="S::csiki.marton@diak.zimandy.hu::fcbe2e27-d9e1-4a4c-ad57-3d23971e2a04" providerId="AD" clId="Web-{347875E8-DF29-42D2-84BD-6245733B60E4}" dt="2022-12-01T19:02:52.607" v="1"/>
          <pc:sldLayoutMkLst>
            <pc:docMk/>
            <pc:sldMasterMk cId="480355565" sldId="2147483648"/>
            <pc:sldLayoutMk cId="782489139" sldId="2147483655"/>
          </pc:sldLayoutMkLst>
        </pc:sldLayoutChg>
        <pc:sldLayoutChg chg="del">
          <pc:chgData name="Márton Péter Csiki" userId="S::csiki.marton@diak.zimandy.hu::fcbe2e27-d9e1-4a4c-ad57-3d23971e2a04" providerId="AD" clId="Web-{347875E8-DF29-42D2-84BD-6245733B60E4}" dt="2022-12-01T19:02:52.607" v="1"/>
          <pc:sldLayoutMkLst>
            <pc:docMk/>
            <pc:sldMasterMk cId="480355565" sldId="2147483648"/>
            <pc:sldLayoutMk cId="2175771692" sldId="2147483656"/>
          </pc:sldLayoutMkLst>
        </pc:sldLayoutChg>
        <pc:sldLayoutChg chg="del">
          <pc:chgData name="Márton Péter Csiki" userId="S::csiki.marton@diak.zimandy.hu::fcbe2e27-d9e1-4a4c-ad57-3d23971e2a04" providerId="AD" clId="Web-{347875E8-DF29-42D2-84BD-6245733B60E4}" dt="2022-12-01T19:02:52.607" v="1"/>
          <pc:sldLayoutMkLst>
            <pc:docMk/>
            <pc:sldMasterMk cId="480355565" sldId="2147483648"/>
            <pc:sldLayoutMk cId="3007260020" sldId="2147483657"/>
          </pc:sldLayoutMkLst>
        </pc:sldLayoutChg>
        <pc:sldLayoutChg chg="del">
          <pc:chgData name="Márton Péter Csiki" userId="S::csiki.marton@diak.zimandy.hu::fcbe2e27-d9e1-4a4c-ad57-3d23971e2a04" providerId="AD" clId="Web-{347875E8-DF29-42D2-84BD-6245733B60E4}" dt="2022-12-01T19:02:52.607" v="1"/>
          <pc:sldLayoutMkLst>
            <pc:docMk/>
            <pc:sldMasterMk cId="480355565" sldId="2147483648"/>
            <pc:sldLayoutMk cId="1199808715" sldId="2147483658"/>
          </pc:sldLayoutMkLst>
        </pc:sldLayoutChg>
        <pc:sldLayoutChg chg="del">
          <pc:chgData name="Márton Péter Csiki" userId="S::csiki.marton@diak.zimandy.hu::fcbe2e27-d9e1-4a4c-ad57-3d23971e2a04" providerId="AD" clId="Web-{347875E8-DF29-42D2-84BD-6245733B60E4}" dt="2022-12-01T19:02:52.607" v="1"/>
          <pc:sldLayoutMkLst>
            <pc:docMk/>
            <pc:sldMasterMk cId="480355565" sldId="2147483648"/>
            <pc:sldLayoutMk cId="2012633385" sldId="2147483659"/>
          </pc:sldLayoutMkLst>
        </pc:sldLayoutChg>
      </pc:sldMasterChg>
      <pc:sldMasterChg chg="add del addSldLayout delSldLayout modSldLayout">
        <pc:chgData name="Márton Péter Csiki" userId="S::csiki.marton@diak.zimandy.hu::fcbe2e27-d9e1-4a4c-ad57-3d23971e2a04" providerId="AD" clId="Web-{347875E8-DF29-42D2-84BD-6245733B60E4}" dt="2022-12-01T19:06:49.252" v="13"/>
        <pc:sldMasterMkLst>
          <pc:docMk/>
          <pc:sldMasterMk cId="242563308" sldId="2147483660"/>
        </pc:sldMasterMkLst>
        <pc:sldLayoutChg chg="add del mod replId">
          <pc:chgData name="Márton Péter Csiki" userId="S::csiki.marton@diak.zimandy.hu::fcbe2e27-d9e1-4a4c-ad57-3d23971e2a04" providerId="AD" clId="Web-{347875E8-DF29-42D2-84BD-6245733B60E4}" dt="2022-12-01T19:06:49.252" v="13"/>
          <pc:sldLayoutMkLst>
            <pc:docMk/>
            <pc:sldMasterMk cId="242563308" sldId="2147483660"/>
            <pc:sldLayoutMk cId="4014464183" sldId="2147483661"/>
          </pc:sldLayoutMkLst>
        </pc:sldLayoutChg>
        <pc:sldLayoutChg chg="add del mod replId">
          <pc:chgData name="Márton Péter Csiki" userId="S::csiki.marton@diak.zimandy.hu::fcbe2e27-d9e1-4a4c-ad57-3d23971e2a04" providerId="AD" clId="Web-{347875E8-DF29-42D2-84BD-6245733B60E4}" dt="2022-12-01T19:06:49.252" v="13"/>
          <pc:sldLayoutMkLst>
            <pc:docMk/>
            <pc:sldMasterMk cId="242563308" sldId="2147483660"/>
            <pc:sldLayoutMk cId="313970454" sldId="2147483662"/>
          </pc:sldLayoutMkLst>
        </pc:sldLayoutChg>
        <pc:sldLayoutChg chg="add del mod replId">
          <pc:chgData name="Márton Péter Csiki" userId="S::csiki.marton@diak.zimandy.hu::fcbe2e27-d9e1-4a4c-ad57-3d23971e2a04" providerId="AD" clId="Web-{347875E8-DF29-42D2-84BD-6245733B60E4}" dt="2022-12-01T19:06:49.252" v="13"/>
          <pc:sldLayoutMkLst>
            <pc:docMk/>
            <pc:sldMasterMk cId="242563308" sldId="2147483660"/>
            <pc:sldLayoutMk cId="2257352507" sldId="2147483663"/>
          </pc:sldLayoutMkLst>
        </pc:sldLayoutChg>
        <pc:sldLayoutChg chg="add del mod replId">
          <pc:chgData name="Márton Péter Csiki" userId="S::csiki.marton@diak.zimandy.hu::fcbe2e27-d9e1-4a4c-ad57-3d23971e2a04" providerId="AD" clId="Web-{347875E8-DF29-42D2-84BD-6245733B60E4}" dt="2022-12-01T19:06:49.252" v="13"/>
          <pc:sldLayoutMkLst>
            <pc:docMk/>
            <pc:sldMasterMk cId="242563308" sldId="2147483660"/>
            <pc:sldLayoutMk cId="1499468753" sldId="2147483664"/>
          </pc:sldLayoutMkLst>
        </pc:sldLayoutChg>
        <pc:sldLayoutChg chg="add del mod replId">
          <pc:chgData name="Márton Péter Csiki" userId="S::csiki.marton@diak.zimandy.hu::fcbe2e27-d9e1-4a4c-ad57-3d23971e2a04" providerId="AD" clId="Web-{347875E8-DF29-42D2-84BD-6245733B60E4}" dt="2022-12-01T19:06:49.252" v="13"/>
          <pc:sldLayoutMkLst>
            <pc:docMk/>
            <pc:sldMasterMk cId="242563308" sldId="2147483660"/>
            <pc:sldLayoutMk cId="814978622" sldId="2147483665"/>
          </pc:sldLayoutMkLst>
        </pc:sldLayoutChg>
        <pc:sldLayoutChg chg="add del mod replId">
          <pc:chgData name="Márton Péter Csiki" userId="S::csiki.marton@diak.zimandy.hu::fcbe2e27-d9e1-4a4c-ad57-3d23971e2a04" providerId="AD" clId="Web-{347875E8-DF29-42D2-84BD-6245733B60E4}" dt="2022-12-01T19:06:49.252" v="13"/>
          <pc:sldLayoutMkLst>
            <pc:docMk/>
            <pc:sldMasterMk cId="242563308" sldId="2147483660"/>
            <pc:sldLayoutMk cId="1156466696" sldId="2147483666"/>
          </pc:sldLayoutMkLst>
        </pc:sldLayoutChg>
        <pc:sldLayoutChg chg="add del mod replId">
          <pc:chgData name="Márton Péter Csiki" userId="S::csiki.marton@diak.zimandy.hu::fcbe2e27-d9e1-4a4c-ad57-3d23971e2a04" providerId="AD" clId="Web-{347875E8-DF29-42D2-84BD-6245733B60E4}" dt="2022-12-01T19:06:49.252" v="13"/>
          <pc:sldLayoutMkLst>
            <pc:docMk/>
            <pc:sldMasterMk cId="242563308" sldId="2147483660"/>
            <pc:sldLayoutMk cId="2992008136" sldId="2147483667"/>
          </pc:sldLayoutMkLst>
        </pc:sldLayoutChg>
        <pc:sldLayoutChg chg="add del mod replId">
          <pc:chgData name="Márton Péter Csiki" userId="S::csiki.marton@diak.zimandy.hu::fcbe2e27-d9e1-4a4c-ad57-3d23971e2a04" providerId="AD" clId="Web-{347875E8-DF29-42D2-84BD-6245733B60E4}" dt="2022-12-01T19:06:49.252" v="13"/>
          <pc:sldLayoutMkLst>
            <pc:docMk/>
            <pc:sldMasterMk cId="242563308" sldId="2147483660"/>
            <pc:sldLayoutMk cId="782450772" sldId="2147483668"/>
          </pc:sldLayoutMkLst>
        </pc:sldLayoutChg>
        <pc:sldLayoutChg chg="add del mod replId">
          <pc:chgData name="Márton Péter Csiki" userId="S::csiki.marton@diak.zimandy.hu::fcbe2e27-d9e1-4a4c-ad57-3d23971e2a04" providerId="AD" clId="Web-{347875E8-DF29-42D2-84BD-6245733B60E4}" dt="2022-12-01T19:06:49.252" v="13"/>
          <pc:sldLayoutMkLst>
            <pc:docMk/>
            <pc:sldMasterMk cId="242563308" sldId="2147483660"/>
            <pc:sldLayoutMk cId="4095236357" sldId="2147483669"/>
          </pc:sldLayoutMkLst>
        </pc:sldLayoutChg>
        <pc:sldLayoutChg chg="add del mod replId">
          <pc:chgData name="Márton Péter Csiki" userId="S::csiki.marton@diak.zimandy.hu::fcbe2e27-d9e1-4a4c-ad57-3d23971e2a04" providerId="AD" clId="Web-{347875E8-DF29-42D2-84BD-6245733B60E4}" dt="2022-12-01T19:06:49.252" v="13"/>
          <pc:sldLayoutMkLst>
            <pc:docMk/>
            <pc:sldMasterMk cId="242563308" sldId="2147483660"/>
            <pc:sldLayoutMk cId="1195857571" sldId="2147483670"/>
          </pc:sldLayoutMkLst>
        </pc:sldLayoutChg>
        <pc:sldLayoutChg chg="add del mod replId">
          <pc:chgData name="Márton Péter Csiki" userId="S::csiki.marton@diak.zimandy.hu::fcbe2e27-d9e1-4a4c-ad57-3d23971e2a04" providerId="AD" clId="Web-{347875E8-DF29-42D2-84BD-6245733B60E4}" dt="2022-12-01T19:06:49.252" v="13"/>
          <pc:sldLayoutMkLst>
            <pc:docMk/>
            <pc:sldMasterMk cId="242563308" sldId="2147483660"/>
            <pc:sldLayoutMk cId="1257301774" sldId="2147483671"/>
          </pc:sldLayoutMkLst>
        </pc:sldLayoutChg>
      </pc:sldMasterChg>
      <pc:sldMasterChg chg="add del addSldLayout delSldLayout modSldLayout">
        <pc:chgData name="Márton Péter Csiki" userId="S::csiki.marton@diak.zimandy.hu::fcbe2e27-d9e1-4a4c-ad57-3d23971e2a04" providerId="AD" clId="Web-{347875E8-DF29-42D2-84BD-6245733B60E4}" dt="2022-12-01T19:47:46.722" v="1051"/>
        <pc:sldMasterMkLst>
          <pc:docMk/>
          <pc:sldMasterMk cId="3583979167" sldId="2147483672"/>
        </pc:sldMasterMkLst>
        <pc:sldLayoutChg chg="add del mod replId">
          <pc:chgData name="Márton Péter Csiki" userId="S::csiki.marton@diak.zimandy.hu::fcbe2e27-d9e1-4a4c-ad57-3d23971e2a04" providerId="AD" clId="Web-{347875E8-DF29-42D2-84BD-6245733B60E4}" dt="2022-12-01T19:47:46.722" v="1051"/>
          <pc:sldLayoutMkLst>
            <pc:docMk/>
            <pc:sldMasterMk cId="3583979167" sldId="2147483672"/>
            <pc:sldLayoutMk cId="3888260655" sldId="2147483673"/>
          </pc:sldLayoutMkLst>
        </pc:sldLayoutChg>
        <pc:sldLayoutChg chg="add del mod replId">
          <pc:chgData name="Márton Péter Csiki" userId="S::csiki.marton@diak.zimandy.hu::fcbe2e27-d9e1-4a4c-ad57-3d23971e2a04" providerId="AD" clId="Web-{347875E8-DF29-42D2-84BD-6245733B60E4}" dt="2022-12-01T19:47:46.722" v="1051"/>
          <pc:sldLayoutMkLst>
            <pc:docMk/>
            <pc:sldMasterMk cId="3583979167" sldId="2147483672"/>
            <pc:sldLayoutMk cId="4199569180" sldId="2147483674"/>
          </pc:sldLayoutMkLst>
        </pc:sldLayoutChg>
        <pc:sldLayoutChg chg="add del mod replId">
          <pc:chgData name="Márton Péter Csiki" userId="S::csiki.marton@diak.zimandy.hu::fcbe2e27-d9e1-4a4c-ad57-3d23971e2a04" providerId="AD" clId="Web-{347875E8-DF29-42D2-84BD-6245733B60E4}" dt="2022-12-01T19:47:46.722" v="1051"/>
          <pc:sldLayoutMkLst>
            <pc:docMk/>
            <pc:sldMasterMk cId="3583979167" sldId="2147483672"/>
            <pc:sldLayoutMk cId="1881960466" sldId="2147483675"/>
          </pc:sldLayoutMkLst>
        </pc:sldLayoutChg>
        <pc:sldLayoutChg chg="add del mod replId">
          <pc:chgData name="Márton Péter Csiki" userId="S::csiki.marton@diak.zimandy.hu::fcbe2e27-d9e1-4a4c-ad57-3d23971e2a04" providerId="AD" clId="Web-{347875E8-DF29-42D2-84BD-6245733B60E4}" dt="2022-12-01T19:47:46.722" v="1051"/>
          <pc:sldLayoutMkLst>
            <pc:docMk/>
            <pc:sldMasterMk cId="3583979167" sldId="2147483672"/>
            <pc:sldLayoutMk cId="2291479837" sldId="2147483676"/>
          </pc:sldLayoutMkLst>
        </pc:sldLayoutChg>
        <pc:sldLayoutChg chg="add del mod replId">
          <pc:chgData name="Márton Péter Csiki" userId="S::csiki.marton@diak.zimandy.hu::fcbe2e27-d9e1-4a4c-ad57-3d23971e2a04" providerId="AD" clId="Web-{347875E8-DF29-42D2-84BD-6245733B60E4}" dt="2022-12-01T19:47:46.722" v="1051"/>
          <pc:sldLayoutMkLst>
            <pc:docMk/>
            <pc:sldMasterMk cId="3583979167" sldId="2147483672"/>
            <pc:sldLayoutMk cId="4287856704" sldId="2147483677"/>
          </pc:sldLayoutMkLst>
        </pc:sldLayoutChg>
        <pc:sldLayoutChg chg="add del mod replId">
          <pc:chgData name="Márton Péter Csiki" userId="S::csiki.marton@diak.zimandy.hu::fcbe2e27-d9e1-4a4c-ad57-3d23971e2a04" providerId="AD" clId="Web-{347875E8-DF29-42D2-84BD-6245733B60E4}" dt="2022-12-01T19:47:46.722" v="1051"/>
          <pc:sldLayoutMkLst>
            <pc:docMk/>
            <pc:sldMasterMk cId="3583979167" sldId="2147483672"/>
            <pc:sldLayoutMk cId="3106373905" sldId="2147483678"/>
          </pc:sldLayoutMkLst>
        </pc:sldLayoutChg>
        <pc:sldLayoutChg chg="add del mod replId">
          <pc:chgData name="Márton Péter Csiki" userId="S::csiki.marton@diak.zimandy.hu::fcbe2e27-d9e1-4a4c-ad57-3d23971e2a04" providerId="AD" clId="Web-{347875E8-DF29-42D2-84BD-6245733B60E4}" dt="2022-12-01T19:47:46.722" v="1051"/>
          <pc:sldLayoutMkLst>
            <pc:docMk/>
            <pc:sldMasterMk cId="3583979167" sldId="2147483672"/>
            <pc:sldLayoutMk cId="3958026998" sldId="2147483679"/>
          </pc:sldLayoutMkLst>
        </pc:sldLayoutChg>
        <pc:sldLayoutChg chg="add del mod replId">
          <pc:chgData name="Márton Péter Csiki" userId="S::csiki.marton@diak.zimandy.hu::fcbe2e27-d9e1-4a4c-ad57-3d23971e2a04" providerId="AD" clId="Web-{347875E8-DF29-42D2-84BD-6245733B60E4}" dt="2022-12-01T19:47:46.722" v="1051"/>
          <pc:sldLayoutMkLst>
            <pc:docMk/>
            <pc:sldMasterMk cId="3583979167" sldId="2147483672"/>
            <pc:sldLayoutMk cId="2583432357" sldId="2147483680"/>
          </pc:sldLayoutMkLst>
        </pc:sldLayoutChg>
        <pc:sldLayoutChg chg="add del mod replId">
          <pc:chgData name="Márton Péter Csiki" userId="S::csiki.marton@diak.zimandy.hu::fcbe2e27-d9e1-4a4c-ad57-3d23971e2a04" providerId="AD" clId="Web-{347875E8-DF29-42D2-84BD-6245733B60E4}" dt="2022-12-01T19:47:46.722" v="1051"/>
          <pc:sldLayoutMkLst>
            <pc:docMk/>
            <pc:sldMasterMk cId="3583979167" sldId="2147483672"/>
            <pc:sldLayoutMk cId="3720688665" sldId="2147483681"/>
          </pc:sldLayoutMkLst>
        </pc:sldLayoutChg>
        <pc:sldLayoutChg chg="add del mod replId">
          <pc:chgData name="Márton Péter Csiki" userId="S::csiki.marton@diak.zimandy.hu::fcbe2e27-d9e1-4a4c-ad57-3d23971e2a04" providerId="AD" clId="Web-{347875E8-DF29-42D2-84BD-6245733B60E4}" dt="2022-12-01T19:47:46.722" v="1051"/>
          <pc:sldLayoutMkLst>
            <pc:docMk/>
            <pc:sldMasterMk cId="3583979167" sldId="2147483672"/>
            <pc:sldLayoutMk cId="2125055410" sldId="2147483682"/>
          </pc:sldLayoutMkLst>
        </pc:sldLayoutChg>
        <pc:sldLayoutChg chg="add del mod replId">
          <pc:chgData name="Márton Péter Csiki" userId="S::csiki.marton@diak.zimandy.hu::fcbe2e27-d9e1-4a4c-ad57-3d23971e2a04" providerId="AD" clId="Web-{347875E8-DF29-42D2-84BD-6245733B60E4}" dt="2022-12-01T19:47:46.722" v="1051"/>
          <pc:sldLayoutMkLst>
            <pc:docMk/>
            <pc:sldMasterMk cId="3583979167" sldId="2147483672"/>
            <pc:sldLayoutMk cId="1186292344" sldId="2147483683"/>
          </pc:sldLayoutMkLst>
        </pc:sldLayoutChg>
      </pc:sldMasterChg>
      <pc:sldMasterChg chg="add del addSldLayout delSldLayout modSldLayout">
        <pc:chgData name="Márton Péter Csiki" userId="S::csiki.marton@diak.zimandy.hu::fcbe2e27-d9e1-4a4c-ad57-3d23971e2a04" providerId="AD" clId="Web-{347875E8-DF29-42D2-84BD-6245733B60E4}" dt="2022-12-01T19:51:38.554" v="1075"/>
        <pc:sldMasterMkLst>
          <pc:docMk/>
          <pc:sldMasterMk cId="3172525483" sldId="2147483684"/>
        </pc:sldMasterMkLst>
        <pc:sldLayoutChg chg="add del mod replId">
          <pc:chgData name="Márton Péter Csiki" userId="S::csiki.marton@diak.zimandy.hu::fcbe2e27-d9e1-4a4c-ad57-3d23971e2a04" providerId="AD" clId="Web-{347875E8-DF29-42D2-84BD-6245733B60E4}" dt="2022-12-01T19:51:38.554" v="1075"/>
          <pc:sldLayoutMkLst>
            <pc:docMk/>
            <pc:sldMasterMk cId="3172525483" sldId="2147483684"/>
            <pc:sldLayoutMk cId="3844884586" sldId="2147483685"/>
          </pc:sldLayoutMkLst>
        </pc:sldLayoutChg>
        <pc:sldLayoutChg chg="add del mod replId">
          <pc:chgData name="Márton Péter Csiki" userId="S::csiki.marton@diak.zimandy.hu::fcbe2e27-d9e1-4a4c-ad57-3d23971e2a04" providerId="AD" clId="Web-{347875E8-DF29-42D2-84BD-6245733B60E4}" dt="2022-12-01T19:51:38.554" v="1075"/>
          <pc:sldLayoutMkLst>
            <pc:docMk/>
            <pc:sldMasterMk cId="3172525483" sldId="2147483684"/>
            <pc:sldLayoutMk cId="1160625068" sldId="2147483686"/>
          </pc:sldLayoutMkLst>
        </pc:sldLayoutChg>
        <pc:sldLayoutChg chg="add del mod replId">
          <pc:chgData name="Márton Péter Csiki" userId="S::csiki.marton@diak.zimandy.hu::fcbe2e27-d9e1-4a4c-ad57-3d23971e2a04" providerId="AD" clId="Web-{347875E8-DF29-42D2-84BD-6245733B60E4}" dt="2022-12-01T19:51:38.554" v="1075"/>
          <pc:sldLayoutMkLst>
            <pc:docMk/>
            <pc:sldMasterMk cId="3172525483" sldId="2147483684"/>
            <pc:sldLayoutMk cId="1474210384" sldId="2147483687"/>
          </pc:sldLayoutMkLst>
        </pc:sldLayoutChg>
        <pc:sldLayoutChg chg="add del mod replId">
          <pc:chgData name="Márton Péter Csiki" userId="S::csiki.marton@diak.zimandy.hu::fcbe2e27-d9e1-4a4c-ad57-3d23971e2a04" providerId="AD" clId="Web-{347875E8-DF29-42D2-84BD-6245733B60E4}" dt="2022-12-01T19:51:38.554" v="1075"/>
          <pc:sldLayoutMkLst>
            <pc:docMk/>
            <pc:sldMasterMk cId="3172525483" sldId="2147483684"/>
            <pc:sldLayoutMk cId="3261515398" sldId="2147483688"/>
          </pc:sldLayoutMkLst>
        </pc:sldLayoutChg>
        <pc:sldLayoutChg chg="add del mod replId">
          <pc:chgData name="Márton Péter Csiki" userId="S::csiki.marton@diak.zimandy.hu::fcbe2e27-d9e1-4a4c-ad57-3d23971e2a04" providerId="AD" clId="Web-{347875E8-DF29-42D2-84BD-6245733B60E4}" dt="2022-12-01T19:51:38.554" v="1075"/>
          <pc:sldLayoutMkLst>
            <pc:docMk/>
            <pc:sldMasterMk cId="3172525483" sldId="2147483684"/>
            <pc:sldLayoutMk cId="2299192605" sldId="2147483689"/>
          </pc:sldLayoutMkLst>
        </pc:sldLayoutChg>
        <pc:sldLayoutChg chg="add del mod replId">
          <pc:chgData name="Márton Péter Csiki" userId="S::csiki.marton@diak.zimandy.hu::fcbe2e27-d9e1-4a4c-ad57-3d23971e2a04" providerId="AD" clId="Web-{347875E8-DF29-42D2-84BD-6245733B60E4}" dt="2022-12-01T19:51:38.554" v="1075"/>
          <pc:sldLayoutMkLst>
            <pc:docMk/>
            <pc:sldMasterMk cId="3172525483" sldId="2147483684"/>
            <pc:sldLayoutMk cId="3162220181" sldId="2147483690"/>
          </pc:sldLayoutMkLst>
        </pc:sldLayoutChg>
        <pc:sldLayoutChg chg="add del mod replId">
          <pc:chgData name="Márton Péter Csiki" userId="S::csiki.marton@diak.zimandy.hu::fcbe2e27-d9e1-4a4c-ad57-3d23971e2a04" providerId="AD" clId="Web-{347875E8-DF29-42D2-84BD-6245733B60E4}" dt="2022-12-01T19:51:38.554" v="1075"/>
          <pc:sldLayoutMkLst>
            <pc:docMk/>
            <pc:sldMasterMk cId="3172525483" sldId="2147483684"/>
            <pc:sldLayoutMk cId="676305294" sldId="2147483691"/>
          </pc:sldLayoutMkLst>
        </pc:sldLayoutChg>
        <pc:sldLayoutChg chg="add del mod replId">
          <pc:chgData name="Márton Péter Csiki" userId="S::csiki.marton@diak.zimandy.hu::fcbe2e27-d9e1-4a4c-ad57-3d23971e2a04" providerId="AD" clId="Web-{347875E8-DF29-42D2-84BD-6245733B60E4}" dt="2022-12-01T19:51:38.554" v="1075"/>
          <pc:sldLayoutMkLst>
            <pc:docMk/>
            <pc:sldMasterMk cId="3172525483" sldId="2147483684"/>
            <pc:sldLayoutMk cId="1788103088" sldId="2147483692"/>
          </pc:sldLayoutMkLst>
        </pc:sldLayoutChg>
        <pc:sldLayoutChg chg="add del mod replId">
          <pc:chgData name="Márton Péter Csiki" userId="S::csiki.marton@diak.zimandy.hu::fcbe2e27-d9e1-4a4c-ad57-3d23971e2a04" providerId="AD" clId="Web-{347875E8-DF29-42D2-84BD-6245733B60E4}" dt="2022-12-01T19:51:38.554" v="1075"/>
          <pc:sldLayoutMkLst>
            <pc:docMk/>
            <pc:sldMasterMk cId="3172525483" sldId="2147483684"/>
            <pc:sldLayoutMk cId="4098338423" sldId="2147483693"/>
          </pc:sldLayoutMkLst>
        </pc:sldLayoutChg>
        <pc:sldLayoutChg chg="add del mod replId">
          <pc:chgData name="Márton Péter Csiki" userId="S::csiki.marton@diak.zimandy.hu::fcbe2e27-d9e1-4a4c-ad57-3d23971e2a04" providerId="AD" clId="Web-{347875E8-DF29-42D2-84BD-6245733B60E4}" dt="2022-12-01T19:51:38.554" v="1075"/>
          <pc:sldLayoutMkLst>
            <pc:docMk/>
            <pc:sldMasterMk cId="3172525483" sldId="2147483684"/>
            <pc:sldLayoutMk cId="1746049851" sldId="2147483694"/>
          </pc:sldLayoutMkLst>
        </pc:sldLayoutChg>
        <pc:sldLayoutChg chg="add del mod replId">
          <pc:chgData name="Márton Péter Csiki" userId="S::csiki.marton@diak.zimandy.hu::fcbe2e27-d9e1-4a4c-ad57-3d23971e2a04" providerId="AD" clId="Web-{347875E8-DF29-42D2-84BD-6245733B60E4}" dt="2022-12-01T19:51:38.554" v="1075"/>
          <pc:sldLayoutMkLst>
            <pc:docMk/>
            <pc:sldMasterMk cId="3172525483" sldId="2147483684"/>
            <pc:sldLayoutMk cId="4130966377" sldId="2147483695"/>
          </pc:sldLayoutMkLst>
        </pc:sldLayoutChg>
      </pc:sldMasterChg>
      <pc:sldMasterChg chg="add del addSldLayout delSldLayout modSldLayout">
        <pc:chgData name="Márton Péter Csiki" userId="S::csiki.marton@diak.zimandy.hu::fcbe2e27-d9e1-4a4c-ad57-3d23971e2a04" providerId="AD" clId="Web-{347875E8-DF29-42D2-84BD-6245733B60E4}" dt="2022-12-01T19:51:49.148" v="1076"/>
        <pc:sldMasterMkLst>
          <pc:docMk/>
          <pc:sldMasterMk cId="1728643949" sldId="2147483696"/>
        </pc:sldMasterMkLst>
        <pc:sldLayoutChg chg="add del mod replId">
          <pc:chgData name="Márton Péter Csiki" userId="S::csiki.marton@diak.zimandy.hu::fcbe2e27-d9e1-4a4c-ad57-3d23971e2a04" providerId="AD" clId="Web-{347875E8-DF29-42D2-84BD-6245733B60E4}" dt="2022-12-01T19:51:49.148" v="1076"/>
          <pc:sldLayoutMkLst>
            <pc:docMk/>
            <pc:sldMasterMk cId="1728643949" sldId="2147483696"/>
            <pc:sldLayoutMk cId="2305823966" sldId="2147483697"/>
          </pc:sldLayoutMkLst>
        </pc:sldLayoutChg>
        <pc:sldLayoutChg chg="add del mod replId">
          <pc:chgData name="Márton Péter Csiki" userId="S::csiki.marton@diak.zimandy.hu::fcbe2e27-d9e1-4a4c-ad57-3d23971e2a04" providerId="AD" clId="Web-{347875E8-DF29-42D2-84BD-6245733B60E4}" dt="2022-12-01T19:51:49.148" v="1076"/>
          <pc:sldLayoutMkLst>
            <pc:docMk/>
            <pc:sldMasterMk cId="1728643949" sldId="2147483696"/>
            <pc:sldLayoutMk cId="4020409974" sldId="2147483698"/>
          </pc:sldLayoutMkLst>
        </pc:sldLayoutChg>
        <pc:sldLayoutChg chg="add del mod replId">
          <pc:chgData name="Márton Péter Csiki" userId="S::csiki.marton@diak.zimandy.hu::fcbe2e27-d9e1-4a4c-ad57-3d23971e2a04" providerId="AD" clId="Web-{347875E8-DF29-42D2-84BD-6245733B60E4}" dt="2022-12-01T19:51:49.148" v="1076"/>
          <pc:sldLayoutMkLst>
            <pc:docMk/>
            <pc:sldMasterMk cId="1728643949" sldId="2147483696"/>
            <pc:sldLayoutMk cId="2289196067" sldId="2147483699"/>
          </pc:sldLayoutMkLst>
        </pc:sldLayoutChg>
        <pc:sldLayoutChg chg="add del mod replId">
          <pc:chgData name="Márton Péter Csiki" userId="S::csiki.marton@diak.zimandy.hu::fcbe2e27-d9e1-4a4c-ad57-3d23971e2a04" providerId="AD" clId="Web-{347875E8-DF29-42D2-84BD-6245733B60E4}" dt="2022-12-01T19:51:49.148" v="1076"/>
          <pc:sldLayoutMkLst>
            <pc:docMk/>
            <pc:sldMasterMk cId="1728643949" sldId="2147483696"/>
            <pc:sldLayoutMk cId="2558311375" sldId="2147483700"/>
          </pc:sldLayoutMkLst>
        </pc:sldLayoutChg>
        <pc:sldLayoutChg chg="add del mod replId">
          <pc:chgData name="Márton Péter Csiki" userId="S::csiki.marton@diak.zimandy.hu::fcbe2e27-d9e1-4a4c-ad57-3d23971e2a04" providerId="AD" clId="Web-{347875E8-DF29-42D2-84BD-6245733B60E4}" dt="2022-12-01T19:51:49.148" v="1076"/>
          <pc:sldLayoutMkLst>
            <pc:docMk/>
            <pc:sldMasterMk cId="1728643949" sldId="2147483696"/>
            <pc:sldLayoutMk cId="1601455811" sldId="2147483701"/>
          </pc:sldLayoutMkLst>
        </pc:sldLayoutChg>
        <pc:sldLayoutChg chg="add del mod replId">
          <pc:chgData name="Márton Péter Csiki" userId="S::csiki.marton@diak.zimandy.hu::fcbe2e27-d9e1-4a4c-ad57-3d23971e2a04" providerId="AD" clId="Web-{347875E8-DF29-42D2-84BD-6245733B60E4}" dt="2022-12-01T19:51:49.148" v="1076"/>
          <pc:sldLayoutMkLst>
            <pc:docMk/>
            <pc:sldMasterMk cId="1728643949" sldId="2147483696"/>
            <pc:sldLayoutMk cId="2436027892" sldId="2147483702"/>
          </pc:sldLayoutMkLst>
        </pc:sldLayoutChg>
        <pc:sldLayoutChg chg="add del mod replId">
          <pc:chgData name="Márton Péter Csiki" userId="S::csiki.marton@diak.zimandy.hu::fcbe2e27-d9e1-4a4c-ad57-3d23971e2a04" providerId="AD" clId="Web-{347875E8-DF29-42D2-84BD-6245733B60E4}" dt="2022-12-01T19:51:49.148" v="1076"/>
          <pc:sldLayoutMkLst>
            <pc:docMk/>
            <pc:sldMasterMk cId="1728643949" sldId="2147483696"/>
            <pc:sldLayoutMk cId="4073389500" sldId="2147483703"/>
          </pc:sldLayoutMkLst>
        </pc:sldLayoutChg>
        <pc:sldLayoutChg chg="add del mod replId">
          <pc:chgData name="Márton Péter Csiki" userId="S::csiki.marton@diak.zimandy.hu::fcbe2e27-d9e1-4a4c-ad57-3d23971e2a04" providerId="AD" clId="Web-{347875E8-DF29-42D2-84BD-6245733B60E4}" dt="2022-12-01T19:51:49.148" v="1076"/>
          <pc:sldLayoutMkLst>
            <pc:docMk/>
            <pc:sldMasterMk cId="1728643949" sldId="2147483696"/>
            <pc:sldLayoutMk cId="1601943219" sldId="2147483704"/>
          </pc:sldLayoutMkLst>
        </pc:sldLayoutChg>
        <pc:sldLayoutChg chg="add del mod replId">
          <pc:chgData name="Márton Péter Csiki" userId="S::csiki.marton@diak.zimandy.hu::fcbe2e27-d9e1-4a4c-ad57-3d23971e2a04" providerId="AD" clId="Web-{347875E8-DF29-42D2-84BD-6245733B60E4}" dt="2022-12-01T19:51:49.148" v="1076"/>
          <pc:sldLayoutMkLst>
            <pc:docMk/>
            <pc:sldMasterMk cId="1728643949" sldId="2147483696"/>
            <pc:sldLayoutMk cId="2242877878" sldId="2147483705"/>
          </pc:sldLayoutMkLst>
        </pc:sldLayoutChg>
        <pc:sldLayoutChg chg="add del mod replId">
          <pc:chgData name="Márton Péter Csiki" userId="S::csiki.marton@diak.zimandy.hu::fcbe2e27-d9e1-4a4c-ad57-3d23971e2a04" providerId="AD" clId="Web-{347875E8-DF29-42D2-84BD-6245733B60E4}" dt="2022-12-01T19:51:49.148" v="1076"/>
          <pc:sldLayoutMkLst>
            <pc:docMk/>
            <pc:sldMasterMk cId="1728643949" sldId="2147483696"/>
            <pc:sldLayoutMk cId="1764111544" sldId="2147483706"/>
          </pc:sldLayoutMkLst>
        </pc:sldLayoutChg>
        <pc:sldLayoutChg chg="add del mod replId">
          <pc:chgData name="Márton Péter Csiki" userId="S::csiki.marton@diak.zimandy.hu::fcbe2e27-d9e1-4a4c-ad57-3d23971e2a04" providerId="AD" clId="Web-{347875E8-DF29-42D2-84BD-6245733B60E4}" dt="2022-12-01T19:51:49.148" v="1076"/>
          <pc:sldLayoutMkLst>
            <pc:docMk/>
            <pc:sldMasterMk cId="1728643949" sldId="2147483696"/>
            <pc:sldLayoutMk cId="2509276882" sldId="2147483707"/>
          </pc:sldLayoutMkLst>
        </pc:sldLayoutChg>
      </pc:sldMasterChg>
      <pc:sldMasterChg chg="add addSldLayout modSldLayout">
        <pc:chgData name="Márton Péter Csiki" userId="S::csiki.marton@diak.zimandy.hu::fcbe2e27-d9e1-4a4c-ad57-3d23971e2a04" providerId="AD" clId="Web-{347875E8-DF29-42D2-84BD-6245733B60E4}" dt="2022-12-01T19:51:49.148" v="1076"/>
        <pc:sldMasterMkLst>
          <pc:docMk/>
          <pc:sldMasterMk cId="3133393560" sldId="2147483708"/>
        </pc:sldMasterMkLst>
        <pc:sldLayoutChg chg="add mod replId">
          <pc:chgData name="Márton Péter Csiki" userId="S::csiki.marton@diak.zimandy.hu::fcbe2e27-d9e1-4a4c-ad57-3d23971e2a04" providerId="AD" clId="Web-{347875E8-DF29-42D2-84BD-6245733B60E4}" dt="2022-12-01T19:51:49.148" v="1076"/>
          <pc:sldLayoutMkLst>
            <pc:docMk/>
            <pc:sldMasterMk cId="3133393560" sldId="2147483708"/>
            <pc:sldLayoutMk cId="4030034488" sldId="2147483709"/>
          </pc:sldLayoutMkLst>
        </pc:sldLayoutChg>
        <pc:sldLayoutChg chg="add mod replId">
          <pc:chgData name="Márton Péter Csiki" userId="S::csiki.marton@diak.zimandy.hu::fcbe2e27-d9e1-4a4c-ad57-3d23971e2a04" providerId="AD" clId="Web-{347875E8-DF29-42D2-84BD-6245733B60E4}" dt="2022-12-01T19:51:49.148" v="1076"/>
          <pc:sldLayoutMkLst>
            <pc:docMk/>
            <pc:sldMasterMk cId="3133393560" sldId="2147483708"/>
            <pc:sldLayoutMk cId="3567011970" sldId="2147483710"/>
          </pc:sldLayoutMkLst>
        </pc:sldLayoutChg>
        <pc:sldLayoutChg chg="add mod replId">
          <pc:chgData name="Márton Péter Csiki" userId="S::csiki.marton@diak.zimandy.hu::fcbe2e27-d9e1-4a4c-ad57-3d23971e2a04" providerId="AD" clId="Web-{347875E8-DF29-42D2-84BD-6245733B60E4}" dt="2022-12-01T19:51:49.148" v="1076"/>
          <pc:sldLayoutMkLst>
            <pc:docMk/>
            <pc:sldMasterMk cId="3133393560" sldId="2147483708"/>
            <pc:sldLayoutMk cId="1897100974" sldId="2147483711"/>
          </pc:sldLayoutMkLst>
        </pc:sldLayoutChg>
        <pc:sldLayoutChg chg="add mod replId">
          <pc:chgData name="Márton Péter Csiki" userId="S::csiki.marton@diak.zimandy.hu::fcbe2e27-d9e1-4a4c-ad57-3d23971e2a04" providerId="AD" clId="Web-{347875E8-DF29-42D2-84BD-6245733B60E4}" dt="2022-12-01T19:51:49.148" v="1076"/>
          <pc:sldLayoutMkLst>
            <pc:docMk/>
            <pc:sldMasterMk cId="3133393560" sldId="2147483708"/>
            <pc:sldLayoutMk cId="1566757027" sldId="2147483712"/>
          </pc:sldLayoutMkLst>
        </pc:sldLayoutChg>
        <pc:sldLayoutChg chg="add mod replId">
          <pc:chgData name="Márton Péter Csiki" userId="S::csiki.marton@diak.zimandy.hu::fcbe2e27-d9e1-4a4c-ad57-3d23971e2a04" providerId="AD" clId="Web-{347875E8-DF29-42D2-84BD-6245733B60E4}" dt="2022-12-01T19:51:49.148" v="1076"/>
          <pc:sldLayoutMkLst>
            <pc:docMk/>
            <pc:sldMasterMk cId="3133393560" sldId="2147483708"/>
            <pc:sldLayoutMk cId="534679887" sldId="2147483713"/>
          </pc:sldLayoutMkLst>
        </pc:sldLayoutChg>
        <pc:sldLayoutChg chg="add mod replId">
          <pc:chgData name="Márton Péter Csiki" userId="S::csiki.marton@diak.zimandy.hu::fcbe2e27-d9e1-4a4c-ad57-3d23971e2a04" providerId="AD" clId="Web-{347875E8-DF29-42D2-84BD-6245733B60E4}" dt="2022-12-01T19:51:49.148" v="1076"/>
          <pc:sldLayoutMkLst>
            <pc:docMk/>
            <pc:sldMasterMk cId="3133393560" sldId="2147483708"/>
            <pc:sldLayoutMk cId="81534004" sldId="2147483714"/>
          </pc:sldLayoutMkLst>
        </pc:sldLayoutChg>
        <pc:sldLayoutChg chg="add mod replId">
          <pc:chgData name="Márton Péter Csiki" userId="S::csiki.marton@diak.zimandy.hu::fcbe2e27-d9e1-4a4c-ad57-3d23971e2a04" providerId="AD" clId="Web-{347875E8-DF29-42D2-84BD-6245733B60E4}" dt="2022-12-01T19:51:49.148" v="1076"/>
          <pc:sldLayoutMkLst>
            <pc:docMk/>
            <pc:sldMasterMk cId="3133393560" sldId="2147483708"/>
            <pc:sldLayoutMk cId="3443024938" sldId="2147483715"/>
          </pc:sldLayoutMkLst>
        </pc:sldLayoutChg>
        <pc:sldLayoutChg chg="add mod replId">
          <pc:chgData name="Márton Péter Csiki" userId="S::csiki.marton@diak.zimandy.hu::fcbe2e27-d9e1-4a4c-ad57-3d23971e2a04" providerId="AD" clId="Web-{347875E8-DF29-42D2-84BD-6245733B60E4}" dt="2022-12-01T19:51:49.148" v="1076"/>
          <pc:sldLayoutMkLst>
            <pc:docMk/>
            <pc:sldMasterMk cId="3133393560" sldId="2147483708"/>
            <pc:sldLayoutMk cId="3285378618" sldId="2147483716"/>
          </pc:sldLayoutMkLst>
        </pc:sldLayoutChg>
        <pc:sldLayoutChg chg="add mod replId">
          <pc:chgData name="Márton Péter Csiki" userId="S::csiki.marton@diak.zimandy.hu::fcbe2e27-d9e1-4a4c-ad57-3d23971e2a04" providerId="AD" clId="Web-{347875E8-DF29-42D2-84BD-6245733B60E4}" dt="2022-12-01T19:51:49.148" v="1076"/>
          <pc:sldLayoutMkLst>
            <pc:docMk/>
            <pc:sldMasterMk cId="3133393560" sldId="2147483708"/>
            <pc:sldLayoutMk cId="3862905866" sldId="2147483717"/>
          </pc:sldLayoutMkLst>
        </pc:sldLayoutChg>
        <pc:sldLayoutChg chg="add mod replId">
          <pc:chgData name="Márton Péter Csiki" userId="S::csiki.marton@diak.zimandy.hu::fcbe2e27-d9e1-4a4c-ad57-3d23971e2a04" providerId="AD" clId="Web-{347875E8-DF29-42D2-84BD-6245733B60E4}" dt="2022-12-01T19:51:49.148" v="1076"/>
          <pc:sldLayoutMkLst>
            <pc:docMk/>
            <pc:sldMasterMk cId="3133393560" sldId="2147483708"/>
            <pc:sldLayoutMk cId="3306861593" sldId="2147483718"/>
          </pc:sldLayoutMkLst>
        </pc:sldLayoutChg>
        <pc:sldLayoutChg chg="add mod replId">
          <pc:chgData name="Márton Péter Csiki" userId="S::csiki.marton@diak.zimandy.hu::fcbe2e27-d9e1-4a4c-ad57-3d23971e2a04" providerId="AD" clId="Web-{347875E8-DF29-42D2-84BD-6245733B60E4}" dt="2022-12-01T19:51:49.148" v="1076"/>
          <pc:sldLayoutMkLst>
            <pc:docMk/>
            <pc:sldMasterMk cId="3133393560" sldId="2147483708"/>
            <pc:sldLayoutMk cId="1067292748" sldId="2147483719"/>
          </pc:sldLayoutMkLst>
        </pc:sldLayoutChg>
      </pc:sldMasterChg>
    </pc:docChg>
  </pc:docChgLst>
  <pc:docChgLst>
    <pc:chgData name="Baladéva Péter Gyöngyössy" userId="S::gyongyossy.baladeva@diak.zimandy.hu::03f1c051-3e76-43e4-9a6b-e6efca2c815b" providerId="AD" clId="Web-{A71652AE-96A7-4307-B154-F2110D8152DE}"/>
    <pc:docChg chg="modSld">
      <pc:chgData name="Baladéva Péter Gyöngyössy" userId="S::gyongyossy.baladeva@diak.zimandy.hu::03f1c051-3e76-43e4-9a6b-e6efca2c815b" providerId="AD" clId="Web-{A71652AE-96A7-4307-B154-F2110D8152DE}" dt="2022-12-01T20:03:01.570" v="54" actId="20577"/>
      <pc:docMkLst>
        <pc:docMk/>
      </pc:docMkLst>
      <pc:sldChg chg="addSp delSp modSp mod setClrOvrMap">
        <pc:chgData name="Baladéva Péter Gyöngyössy" userId="S::gyongyossy.baladeva@diak.zimandy.hu::03f1c051-3e76-43e4-9a6b-e6efca2c815b" providerId="AD" clId="Web-{A71652AE-96A7-4307-B154-F2110D8152DE}" dt="2022-12-01T20:03:01.570" v="54" actId="20577"/>
        <pc:sldMkLst>
          <pc:docMk/>
          <pc:sldMk cId="1091512975" sldId="257"/>
        </pc:sldMkLst>
        <pc:spChg chg="mod">
          <ac:chgData name="Baladéva Péter Gyöngyössy" userId="S::gyongyossy.baladeva@diak.zimandy.hu::03f1c051-3e76-43e4-9a6b-e6efca2c815b" providerId="AD" clId="Web-{A71652AE-96A7-4307-B154-F2110D8152DE}" dt="2022-12-01T19:58:36.671" v="5" actId="1076"/>
          <ac:spMkLst>
            <pc:docMk/>
            <pc:sldMk cId="1091512975" sldId="257"/>
            <ac:spMk id="2" creationId="{00000000-0000-0000-0000-000000000000}"/>
          </ac:spMkLst>
        </pc:spChg>
        <pc:spChg chg="mod">
          <ac:chgData name="Baladéva Péter Gyöngyössy" userId="S::gyongyossy.baladeva@diak.zimandy.hu::03f1c051-3e76-43e4-9a6b-e6efca2c815b" providerId="AD" clId="Web-{A71652AE-96A7-4307-B154-F2110D8152DE}" dt="2022-12-01T20:03:01.570" v="54" actId="20577"/>
          <ac:spMkLst>
            <pc:docMk/>
            <pc:sldMk cId="1091512975" sldId="257"/>
            <ac:spMk id="3" creationId="{00000000-0000-0000-0000-000000000000}"/>
          </ac:spMkLst>
        </pc:spChg>
        <pc:spChg chg="del">
          <ac:chgData name="Baladéva Péter Gyöngyössy" userId="S::gyongyossy.baladeva@diak.zimandy.hu::03f1c051-3e76-43e4-9a6b-e6efca2c815b" providerId="AD" clId="Web-{A71652AE-96A7-4307-B154-F2110D8152DE}" dt="2022-12-01T19:58:26.718" v="4"/>
          <ac:spMkLst>
            <pc:docMk/>
            <pc:sldMk cId="1091512975" sldId="257"/>
            <ac:spMk id="6" creationId="{2B566528-1B12-4246-9431-5C2D7D081168}"/>
          </ac:spMkLst>
        </pc:spChg>
        <pc:spChg chg="add">
          <ac:chgData name="Baladéva Péter Gyöngyössy" userId="S::gyongyossy.baladeva@diak.zimandy.hu::03f1c051-3e76-43e4-9a6b-e6efca2c815b" providerId="AD" clId="Web-{A71652AE-96A7-4307-B154-F2110D8152DE}" dt="2022-12-01T19:58:26.718" v="4"/>
          <ac:spMkLst>
            <pc:docMk/>
            <pc:sldMk cId="1091512975" sldId="257"/>
            <ac:spMk id="23" creationId="{F821940F-7A1D-4ACC-85B4-A932898ABB37}"/>
          </ac:spMkLst>
        </pc:spChg>
        <pc:spChg chg="add">
          <ac:chgData name="Baladéva Péter Gyöngyössy" userId="S::gyongyossy.baladeva@diak.zimandy.hu::03f1c051-3e76-43e4-9a6b-e6efca2c815b" providerId="AD" clId="Web-{A71652AE-96A7-4307-B154-F2110D8152DE}" dt="2022-12-01T19:58:26.718" v="4"/>
          <ac:spMkLst>
            <pc:docMk/>
            <pc:sldMk cId="1091512975" sldId="257"/>
            <ac:spMk id="28" creationId="{16674508-81D3-48CF-96BF-7FC60EAA572A}"/>
          </ac:spMkLst>
        </pc:spChg>
        <pc:grpChg chg="del">
          <ac:chgData name="Baladéva Péter Gyöngyössy" userId="S::gyongyossy.baladeva@diak.zimandy.hu::03f1c051-3e76-43e4-9a6b-e6efca2c815b" providerId="AD" clId="Web-{A71652AE-96A7-4307-B154-F2110D8152DE}" dt="2022-12-01T19:58:26.718" v="4"/>
          <ac:grpSpMkLst>
            <pc:docMk/>
            <pc:sldMk cId="1091512975" sldId="257"/>
            <ac:grpSpMk id="7" creationId="{828A5161-06F1-46CF-8AD7-844680A59E13}"/>
          </ac:grpSpMkLst>
        </pc:grpChg>
        <pc:grpChg chg="del">
          <ac:chgData name="Baladéva Péter Gyöngyössy" userId="S::gyongyossy.baladeva@diak.zimandy.hu::03f1c051-3e76-43e4-9a6b-e6efca2c815b" providerId="AD" clId="Web-{A71652AE-96A7-4307-B154-F2110D8152DE}" dt="2022-12-01T19:58:26.718" v="4"/>
          <ac:grpSpMkLst>
            <pc:docMk/>
            <pc:sldMk cId="1091512975" sldId="257"/>
            <ac:grpSpMk id="21" creationId="{5995D10D-E9C9-47DB-AE7E-801FEF38F5C9}"/>
          </ac:grpSpMkLst>
        </pc:grpChg>
        <pc:picChg chg="mod">
          <ac:chgData name="Baladéva Péter Gyöngyössy" userId="S::gyongyossy.baladeva@diak.zimandy.hu::03f1c051-3e76-43e4-9a6b-e6efca2c815b" providerId="AD" clId="Web-{A71652AE-96A7-4307-B154-F2110D8152DE}" dt="2022-12-01T19:58:26.718" v="4"/>
          <ac:picMkLst>
            <pc:docMk/>
            <pc:sldMk cId="1091512975" sldId="257"/>
            <ac:picMk id="4" creationId="{EE750066-ED37-6683-161A-D8C6C9DC0CC5}"/>
          </ac:picMkLst>
        </pc:picChg>
      </pc:sldChg>
      <pc:sldChg chg="addSp delSp modSp">
        <pc:chgData name="Baladéva Péter Gyöngyössy" userId="S::gyongyossy.baladeva@diak.zimandy.hu::03f1c051-3e76-43e4-9a6b-e6efca2c815b" providerId="AD" clId="Web-{A71652AE-96A7-4307-B154-F2110D8152DE}" dt="2022-12-01T20:02:58.148" v="52" actId="20577"/>
        <pc:sldMkLst>
          <pc:docMk/>
          <pc:sldMk cId="2973650169" sldId="258"/>
        </pc:sldMkLst>
        <pc:spChg chg="mod">
          <ac:chgData name="Baladéva Péter Gyöngyössy" userId="S::gyongyossy.baladeva@diak.zimandy.hu::03f1c051-3e76-43e4-9a6b-e6efca2c815b" providerId="AD" clId="Web-{A71652AE-96A7-4307-B154-F2110D8152DE}" dt="2022-12-01T19:58:03.764" v="1"/>
          <ac:spMkLst>
            <pc:docMk/>
            <pc:sldMk cId="2973650169" sldId="258"/>
            <ac:spMk id="2" creationId="{00000000-0000-0000-0000-000000000000}"/>
          </ac:spMkLst>
        </pc:spChg>
        <pc:spChg chg="mod">
          <ac:chgData name="Baladéva Péter Gyöngyössy" userId="S::gyongyossy.baladeva@diak.zimandy.hu::03f1c051-3e76-43e4-9a6b-e6efca2c815b" providerId="AD" clId="Web-{A71652AE-96A7-4307-B154-F2110D8152DE}" dt="2022-12-01T20:02:58.148" v="52" actId="20577"/>
          <ac:spMkLst>
            <pc:docMk/>
            <pc:sldMk cId="2973650169" sldId="258"/>
            <ac:spMk id="3" creationId="{00000000-0000-0000-0000-000000000000}"/>
          </ac:spMkLst>
        </pc:spChg>
        <pc:spChg chg="del">
          <ac:chgData name="Baladéva Péter Gyöngyössy" userId="S::gyongyossy.baladeva@diak.zimandy.hu::03f1c051-3e76-43e4-9a6b-e6efca2c815b" providerId="AD" clId="Web-{A71652AE-96A7-4307-B154-F2110D8152DE}" dt="2022-12-01T19:58:03.764" v="1"/>
          <ac:spMkLst>
            <pc:docMk/>
            <pc:sldMk cId="2973650169" sldId="258"/>
            <ac:spMk id="34" creationId="{058A14AF-9FB5-4CC7-BA35-E8E85D3EDF0E}"/>
          </ac:spMkLst>
        </pc:spChg>
        <pc:spChg chg="del">
          <ac:chgData name="Baladéva Péter Gyöngyössy" userId="S::gyongyossy.baladeva@diak.zimandy.hu::03f1c051-3e76-43e4-9a6b-e6efca2c815b" providerId="AD" clId="Web-{A71652AE-96A7-4307-B154-F2110D8152DE}" dt="2022-12-01T19:58:03.764" v="1"/>
          <ac:spMkLst>
            <pc:docMk/>
            <pc:sldMk cId="2973650169" sldId="258"/>
            <ac:spMk id="36" creationId="{3A9A4357-BD1D-4622-A4FE-766E6AB8DE84}"/>
          </ac:spMkLst>
        </pc:spChg>
        <pc:spChg chg="del">
          <ac:chgData name="Baladéva Péter Gyöngyössy" userId="S::gyongyossy.baladeva@diak.zimandy.hu::03f1c051-3e76-43e4-9a6b-e6efca2c815b" providerId="AD" clId="Web-{A71652AE-96A7-4307-B154-F2110D8152DE}" dt="2022-12-01T19:58:03.764" v="1"/>
          <ac:spMkLst>
            <pc:docMk/>
            <pc:sldMk cId="2973650169" sldId="258"/>
            <ac:spMk id="41" creationId="{E659831F-0D9A-4C63-9EBB-8435B85A440F}"/>
          </ac:spMkLst>
        </pc:spChg>
        <pc:spChg chg="del">
          <ac:chgData name="Baladéva Péter Gyöngyössy" userId="S::gyongyossy.baladeva@diak.zimandy.hu::03f1c051-3e76-43e4-9a6b-e6efca2c815b" providerId="AD" clId="Web-{A71652AE-96A7-4307-B154-F2110D8152DE}" dt="2022-12-01T19:58:03.764" v="1"/>
          <ac:spMkLst>
            <pc:docMk/>
            <pc:sldMk cId="2973650169" sldId="258"/>
            <ac:spMk id="43" creationId="{E6995CE5-F890-4ABA-82A2-26507CE8D2A3}"/>
          </ac:spMkLst>
        </pc:spChg>
        <pc:spChg chg="add">
          <ac:chgData name="Baladéva Péter Gyöngyössy" userId="S::gyongyossy.baladeva@diak.zimandy.hu::03f1c051-3e76-43e4-9a6b-e6efca2c815b" providerId="AD" clId="Web-{A71652AE-96A7-4307-B154-F2110D8152DE}" dt="2022-12-01T19:58:03.764" v="1"/>
          <ac:spMkLst>
            <pc:docMk/>
            <pc:sldMk cId="2973650169" sldId="258"/>
            <ac:spMk id="45" creationId="{7FF47CB7-972F-479F-A36D-9E72D26EC8DA}"/>
          </ac:spMkLst>
        </pc:spChg>
        <pc:spChg chg="add">
          <ac:chgData name="Baladéva Péter Gyöngyössy" userId="S::gyongyossy.baladeva@diak.zimandy.hu::03f1c051-3e76-43e4-9a6b-e6efca2c815b" providerId="AD" clId="Web-{A71652AE-96A7-4307-B154-F2110D8152DE}" dt="2022-12-01T19:58:03.764" v="1"/>
          <ac:spMkLst>
            <pc:docMk/>
            <pc:sldMk cId="2973650169" sldId="258"/>
            <ac:spMk id="50" creationId="{0D153B68-5844-490D-8E67-F616D6D721CA}"/>
          </ac:spMkLst>
        </pc:spChg>
        <pc:spChg chg="add">
          <ac:chgData name="Baladéva Péter Gyöngyössy" userId="S::gyongyossy.baladeva@diak.zimandy.hu::03f1c051-3e76-43e4-9a6b-e6efca2c815b" providerId="AD" clId="Web-{A71652AE-96A7-4307-B154-F2110D8152DE}" dt="2022-12-01T19:58:03.764" v="1"/>
          <ac:spMkLst>
            <pc:docMk/>
            <pc:sldMk cId="2973650169" sldId="258"/>
            <ac:spMk id="52" creationId="{9A0D773F-7A7D-4DBB-9DEA-86BB8B8F4BC8}"/>
          </ac:spMkLst>
        </pc:spChg>
        <pc:picChg chg="mod">
          <ac:chgData name="Baladéva Péter Gyöngyössy" userId="S::gyongyossy.baladeva@diak.zimandy.hu::03f1c051-3e76-43e4-9a6b-e6efca2c815b" providerId="AD" clId="Web-{A71652AE-96A7-4307-B154-F2110D8152DE}" dt="2022-12-01T19:58:03.764" v="1"/>
          <ac:picMkLst>
            <pc:docMk/>
            <pc:sldMk cId="2973650169" sldId="258"/>
            <ac:picMk id="4" creationId="{EA33C019-567C-EC2F-65D4-EA3941B403CC}"/>
          </ac:picMkLst>
        </pc:picChg>
      </pc:sldChg>
      <pc:sldChg chg="modSp">
        <pc:chgData name="Baladéva Péter Gyöngyössy" userId="S::gyongyossy.baladeva@diak.zimandy.hu::03f1c051-3e76-43e4-9a6b-e6efca2c815b" providerId="AD" clId="Web-{A71652AE-96A7-4307-B154-F2110D8152DE}" dt="2022-12-01T20:02:53.398" v="49" actId="20577"/>
        <pc:sldMkLst>
          <pc:docMk/>
          <pc:sldMk cId="3578652913" sldId="259"/>
        </pc:sldMkLst>
        <pc:spChg chg="mod">
          <ac:chgData name="Baladéva Péter Gyöngyössy" userId="S::gyongyossy.baladeva@diak.zimandy.hu::03f1c051-3e76-43e4-9a6b-e6efca2c815b" providerId="AD" clId="Web-{A71652AE-96A7-4307-B154-F2110D8152DE}" dt="2022-12-01T20:02:53.398" v="49" actId="20577"/>
          <ac:spMkLst>
            <pc:docMk/>
            <pc:sldMk cId="3578652913" sldId="259"/>
            <ac:spMk id="3" creationId="{00000000-0000-0000-0000-000000000000}"/>
          </ac:spMkLst>
        </pc:spChg>
      </pc:sldChg>
      <pc:sldChg chg="modSp">
        <pc:chgData name="Baladéva Péter Gyöngyössy" userId="S::gyongyossy.baladeva@diak.zimandy.hu::03f1c051-3e76-43e4-9a6b-e6efca2c815b" providerId="AD" clId="Web-{A71652AE-96A7-4307-B154-F2110D8152DE}" dt="2022-12-01T20:01:10.286" v="26" actId="20577"/>
        <pc:sldMkLst>
          <pc:docMk/>
          <pc:sldMk cId="1148732326" sldId="260"/>
        </pc:sldMkLst>
        <pc:spChg chg="mod">
          <ac:chgData name="Baladéva Péter Gyöngyössy" userId="S::gyongyossy.baladeva@diak.zimandy.hu::03f1c051-3e76-43e4-9a6b-e6efca2c815b" providerId="AD" clId="Web-{A71652AE-96A7-4307-B154-F2110D8152DE}" dt="2022-12-01T20:01:10.286" v="26" actId="20577"/>
          <ac:spMkLst>
            <pc:docMk/>
            <pc:sldMk cId="1148732326" sldId="260"/>
            <ac:spMk id="3" creationId="{00000000-0000-0000-0000-000000000000}"/>
          </ac:spMkLst>
        </pc:spChg>
      </pc:sldChg>
      <pc:sldChg chg="modSp">
        <pc:chgData name="Baladéva Péter Gyöngyössy" userId="S::gyongyossy.baladeva@diak.zimandy.hu::03f1c051-3e76-43e4-9a6b-e6efca2c815b" providerId="AD" clId="Web-{A71652AE-96A7-4307-B154-F2110D8152DE}" dt="2022-12-01T20:01:41.037" v="40" actId="20577"/>
        <pc:sldMkLst>
          <pc:docMk/>
          <pc:sldMk cId="1481533488" sldId="261"/>
        </pc:sldMkLst>
        <pc:spChg chg="mod">
          <ac:chgData name="Baladéva Péter Gyöngyössy" userId="S::gyongyossy.baladeva@diak.zimandy.hu::03f1c051-3e76-43e4-9a6b-e6efca2c815b" providerId="AD" clId="Web-{A71652AE-96A7-4307-B154-F2110D8152DE}" dt="2022-12-01T20:01:41.037" v="40" actId="20577"/>
          <ac:spMkLst>
            <pc:docMk/>
            <pc:sldMk cId="1481533488" sldId="261"/>
            <ac:spMk id="3" creationId="{76A660A9-7E4C-A353-3E09-C91926525F78}"/>
          </ac:spMkLst>
        </pc:spChg>
      </pc:sldChg>
      <pc:sldChg chg="addSp delSp modSp mod setClrOvrMap">
        <pc:chgData name="Baladéva Péter Gyöngyössy" userId="S::gyongyossy.baladeva@diak.zimandy.hu::03f1c051-3e76-43e4-9a6b-e6efca2c815b" providerId="AD" clId="Web-{A71652AE-96A7-4307-B154-F2110D8152DE}" dt="2022-12-01T20:02:47.054" v="47" actId="20577"/>
        <pc:sldMkLst>
          <pc:docMk/>
          <pc:sldMk cId="1660236245" sldId="262"/>
        </pc:sldMkLst>
        <pc:spChg chg="mod">
          <ac:chgData name="Baladéva Péter Gyöngyössy" userId="S::gyongyossy.baladeva@diak.zimandy.hu::03f1c051-3e76-43e4-9a6b-e6efca2c815b" providerId="AD" clId="Web-{A71652AE-96A7-4307-B154-F2110D8152DE}" dt="2022-12-01T19:57:42.935" v="0"/>
          <ac:spMkLst>
            <pc:docMk/>
            <pc:sldMk cId="1660236245" sldId="262"/>
            <ac:spMk id="2" creationId="{61E528AF-C951-7604-E1B4-6B58124963A9}"/>
          </ac:spMkLst>
        </pc:spChg>
        <pc:spChg chg="mod">
          <ac:chgData name="Baladéva Péter Gyöngyössy" userId="S::gyongyossy.baladeva@diak.zimandy.hu::03f1c051-3e76-43e4-9a6b-e6efca2c815b" providerId="AD" clId="Web-{A71652AE-96A7-4307-B154-F2110D8152DE}" dt="2022-12-01T20:02:47.054" v="47" actId="20577"/>
          <ac:spMkLst>
            <pc:docMk/>
            <pc:sldMk cId="1660236245" sldId="262"/>
            <ac:spMk id="3" creationId="{7C0FC0D7-5423-17D7-7E48-B7CEA782E37A}"/>
          </ac:spMkLst>
        </pc:spChg>
        <pc:spChg chg="del">
          <ac:chgData name="Baladéva Péter Gyöngyössy" userId="S::gyongyossy.baladeva@diak.zimandy.hu::03f1c051-3e76-43e4-9a6b-e6efca2c815b" providerId="AD" clId="Web-{A71652AE-96A7-4307-B154-F2110D8152DE}" dt="2022-12-01T19:57:42.935" v="0"/>
          <ac:spMkLst>
            <pc:docMk/>
            <pc:sldMk cId="1660236245" sldId="262"/>
            <ac:spMk id="8" creationId="{2B566528-1B12-4246-9431-5C2D7D081168}"/>
          </ac:spMkLst>
        </pc:spChg>
        <pc:spChg chg="del">
          <ac:chgData name="Baladéva Péter Gyöngyössy" userId="S::gyongyossy.baladeva@diak.zimandy.hu::03f1c051-3e76-43e4-9a6b-e6efca2c815b" providerId="AD" clId="Web-{A71652AE-96A7-4307-B154-F2110D8152DE}" dt="2022-12-01T19:57:42.935" v="0"/>
          <ac:spMkLst>
            <pc:docMk/>
            <pc:sldMk cId="1660236245" sldId="262"/>
            <ac:spMk id="20" creationId="{D3F51FEB-38FB-4F6C-9F7B-2F2AFAB65463}"/>
          </ac:spMkLst>
        </pc:spChg>
        <pc:spChg chg="del">
          <ac:chgData name="Baladéva Péter Gyöngyössy" userId="S::gyongyossy.baladeva@diak.zimandy.hu::03f1c051-3e76-43e4-9a6b-e6efca2c815b" providerId="AD" clId="Web-{A71652AE-96A7-4307-B154-F2110D8152DE}" dt="2022-12-01T19:57:42.935" v="0"/>
          <ac:spMkLst>
            <pc:docMk/>
            <pc:sldMk cId="1660236245" sldId="262"/>
            <ac:spMk id="22" creationId="{1E547BA6-BAE0-43BB-A7CA-60F69CE252F0}"/>
          </ac:spMkLst>
        </pc:spChg>
        <pc:spChg chg="add">
          <ac:chgData name="Baladéva Péter Gyöngyössy" userId="S::gyongyossy.baladeva@diak.zimandy.hu::03f1c051-3e76-43e4-9a6b-e6efca2c815b" providerId="AD" clId="Web-{A71652AE-96A7-4307-B154-F2110D8152DE}" dt="2022-12-01T19:57:42.935" v="0"/>
          <ac:spMkLst>
            <pc:docMk/>
            <pc:sldMk cId="1660236245" sldId="262"/>
            <ac:spMk id="27" creationId="{B3684CCF-CEBB-4D8E-A366-95E43D4C790B}"/>
          </ac:spMkLst>
        </pc:spChg>
        <pc:spChg chg="add">
          <ac:chgData name="Baladéva Péter Gyöngyössy" userId="S::gyongyossy.baladeva@diak.zimandy.hu::03f1c051-3e76-43e4-9a6b-e6efca2c815b" providerId="AD" clId="Web-{A71652AE-96A7-4307-B154-F2110D8152DE}" dt="2022-12-01T19:57:42.935" v="0"/>
          <ac:spMkLst>
            <pc:docMk/>
            <pc:sldMk cId="1660236245" sldId="262"/>
            <ac:spMk id="29" creationId="{70BEB1E7-2F88-40BC-B73D-42E5B6F80BFC}"/>
          </ac:spMkLst>
        </pc:spChg>
        <pc:grpChg chg="del">
          <ac:chgData name="Baladéva Péter Gyöngyössy" userId="S::gyongyossy.baladeva@diak.zimandy.hu::03f1c051-3e76-43e4-9a6b-e6efca2c815b" providerId="AD" clId="Web-{A71652AE-96A7-4307-B154-F2110D8152DE}" dt="2022-12-01T19:57:42.935" v="0"/>
          <ac:grpSpMkLst>
            <pc:docMk/>
            <pc:sldMk cId="1660236245" sldId="262"/>
            <ac:grpSpMk id="16" creationId="{07EAA094-9CF6-4695-958A-33D9BCAA9474}"/>
          </ac:grpSpMkLst>
        </pc:grpChg>
        <pc:picChg chg="mod">
          <ac:chgData name="Baladéva Péter Gyöngyössy" userId="S::gyongyossy.baladeva@diak.zimandy.hu::03f1c051-3e76-43e4-9a6b-e6efca2c815b" providerId="AD" clId="Web-{A71652AE-96A7-4307-B154-F2110D8152DE}" dt="2022-12-01T19:57:42.935" v="0"/>
          <ac:picMkLst>
            <pc:docMk/>
            <pc:sldMk cId="1660236245" sldId="262"/>
            <ac:picMk id="4" creationId="{FB7FEDC5-9279-3716-F4B1-F9FD9BA7055D}"/>
          </ac:picMkLst>
        </pc:picChg>
        <pc:picChg chg="mod ord">
          <ac:chgData name="Baladéva Péter Gyöngyössy" userId="S::gyongyossy.baladeva@diak.zimandy.hu::03f1c051-3e76-43e4-9a6b-e6efca2c815b" providerId="AD" clId="Web-{A71652AE-96A7-4307-B154-F2110D8152DE}" dt="2022-12-01T19:57:42.935" v="0"/>
          <ac:picMkLst>
            <pc:docMk/>
            <pc:sldMk cId="1660236245" sldId="262"/>
            <ac:picMk id="5" creationId="{B6AA9487-906F-3B5F-FD1F-0F30AF3075A3}"/>
          </ac:picMkLst>
        </pc:picChg>
        <pc:picChg chg="mod">
          <ac:chgData name="Baladéva Péter Gyöngyössy" userId="S::gyongyossy.baladeva@diak.zimandy.hu::03f1c051-3e76-43e4-9a6b-e6efca2c815b" providerId="AD" clId="Web-{A71652AE-96A7-4307-B154-F2110D8152DE}" dt="2022-12-01T19:57:42.935" v="0"/>
          <ac:picMkLst>
            <pc:docMk/>
            <pc:sldMk cId="1660236245" sldId="262"/>
            <ac:picMk id="6" creationId="{CFD0BF16-DB17-F32E-79DE-0610797D989B}"/>
          </ac:picMkLst>
        </pc:picChg>
      </pc:sldChg>
      <pc:sldChg chg="modSp">
        <pc:chgData name="Baladéva Péter Gyöngyössy" userId="S::gyongyossy.baladeva@diak.zimandy.hu::03f1c051-3e76-43e4-9a6b-e6efca2c815b" providerId="AD" clId="Web-{A71652AE-96A7-4307-B154-F2110D8152DE}" dt="2022-12-01T20:01:53.928" v="41" actId="1076"/>
        <pc:sldMkLst>
          <pc:docMk/>
          <pc:sldMk cId="2522884306" sldId="263"/>
        </pc:sldMkLst>
        <pc:picChg chg="mod">
          <ac:chgData name="Baladéva Péter Gyöngyössy" userId="S::gyongyossy.baladeva@diak.zimandy.hu::03f1c051-3e76-43e4-9a6b-e6efca2c815b" providerId="AD" clId="Web-{A71652AE-96A7-4307-B154-F2110D8152DE}" dt="2022-12-01T20:01:53.928" v="41" actId="1076"/>
          <ac:picMkLst>
            <pc:docMk/>
            <pc:sldMk cId="2522884306" sldId="263"/>
            <ac:picMk id="7" creationId="{3AD8D245-1234-D043-D3C3-D293C2DA61DF}"/>
          </ac:picMkLst>
        </pc:picChg>
      </pc:sldChg>
    </pc:docChg>
  </pc:docChgLst>
  <pc:docChgLst>
    <pc:chgData name="Czékmán Zsuzsanna" userId="S::czekman.zsuzsanna@zimandy.hu::dcb3c59f-a78b-40ac-a6e0-14c92f7c35ac" providerId="AD" clId="Web-{359FC579-2BCD-4FA6-A12C-29AF811218AC}"/>
    <pc:docChg chg="addSld delSld modSld">
      <pc:chgData name="Czékmán Zsuzsanna" userId="S::czekman.zsuzsanna@zimandy.hu::dcb3c59f-a78b-40ac-a6e0-14c92f7c35ac" providerId="AD" clId="Web-{359FC579-2BCD-4FA6-A12C-29AF811218AC}" dt="2022-11-28T11:31:54.494" v="309" actId="20577"/>
      <pc:docMkLst>
        <pc:docMk/>
      </pc:docMkLst>
      <pc:sldChg chg="modSp">
        <pc:chgData name="Czékmán Zsuzsanna" userId="S::czekman.zsuzsanna@zimandy.hu::dcb3c59f-a78b-40ac-a6e0-14c92f7c35ac" providerId="AD" clId="Web-{359FC579-2BCD-4FA6-A12C-29AF811218AC}" dt="2022-11-28T11:21:31.216" v="148" actId="20577"/>
        <pc:sldMkLst>
          <pc:docMk/>
          <pc:sldMk cId="1091512975" sldId="257"/>
        </pc:sldMkLst>
        <pc:spChg chg="mod">
          <ac:chgData name="Czékmán Zsuzsanna" userId="S::czekman.zsuzsanna@zimandy.hu::dcb3c59f-a78b-40ac-a6e0-14c92f7c35ac" providerId="AD" clId="Web-{359FC579-2BCD-4FA6-A12C-29AF811218AC}" dt="2022-11-28T11:21:31.216" v="148" actId="20577"/>
          <ac:spMkLst>
            <pc:docMk/>
            <pc:sldMk cId="1091512975" sldId="257"/>
            <ac:spMk id="3" creationId="{00000000-0000-0000-0000-000000000000}"/>
          </ac:spMkLst>
        </pc:spChg>
      </pc:sldChg>
      <pc:sldChg chg="modSp add del">
        <pc:chgData name="Czékmán Zsuzsanna" userId="S::czekman.zsuzsanna@zimandy.hu::dcb3c59f-a78b-40ac-a6e0-14c92f7c35ac" providerId="AD" clId="Web-{359FC579-2BCD-4FA6-A12C-29AF811218AC}" dt="2022-11-28T11:23:29.709" v="162" actId="20577"/>
        <pc:sldMkLst>
          <pc:docMk/>
          <pc:sldMk cId="2973650169" sldId="258"/>
        </pc:sldMkLst>
        <pc:spChg chg="mod">
          <ac:chgData name="Czékmán Zsuzsanna" userId="S::czekman.zsuzsanna@zimandy.hu::dcb3c59f-a78b-40ac-a6e0-14c92f7c35ac" providerId="AD" clId="Web-{359FC579-2BCD-4FA6-A12C-29AF811218AC}" dt="2022-11-28T11:23:29.709" v="162" actId="20577"/>
          <ac:spMkLst>
            <pc:docMk/>
            <pc:sldMk cId="2973650169" sldId="258"/>
            <ac:spMk id="3" creationId="{00000000-0000-0000-0000-000000000000}"/>
          </ac:spMkLst>
        </pc:spChg>
      </pc:sldChg>
      <pc:sldChg chg="modSp">
        <pc:chgData name="Czékmán Zsuzsanna" userId="S::czekman.zsuzsanna@zimandy.hu::dcb3c59f-a78b-40ac-a6e0-14c92f7c35ac" providerId="AD" clId="Web-{359FC579-2BCD-4FA6-A12C-29AF811218AC}" dt="2022-11-28T11:24:42.011" v="200" actId="20577"/>
        <pc:sldMkLst>
          <pc:docMk/>
          <pc:sldMk cId="3578652913" sldId="259"/>
        </pc:sldMkLst>
        <pc:spChg chg="mod">
          <ac:chgData name="Czékmán Zsuzsanna" userId="S::czekman.zsuzsanna@zimandy.hu::dcb3c59f-a78b-40ac-a6e0-14c92f7c35ac" providerId="AD" clId="Web-{359FC579-2BCD-4FA6-A12C-29AF811218AC}" dt="2022-11-28T11:24:42.011" v="200" actId="20577"/>
          <ac:spMkLst>
            <pc:docMk/>
            <pc:sldMk cId="3578652913" sldId="259"/>
            <ac:spMk id="3" creationId="{00000000-0000-0000-0000-000000000000}"/>
          </ac:spMkLst>
        </pc:spChg>
      </pc:sldChg>
      <pc:sldChg chg="modSp">
        <pc:chgData name="Czékmán Zsuzsanna" userId="S::czekman.zsuzsanna@zimandy.hu::dcb3c59f-a78b-40ac-a6e0-14c92f7c35ac" providerId="AD" clId="Web-{359FC579-2BCD-4FA6-A12C-29AF811218AC}" dt="2022-11-28T11:26:22.924" v="218" actId="20577"/>
        <pc:sldMkLst>
          <pc:docMk/>
          <pc:sldMk cId="1148732326" sldId="260"/>
        </pc:sldMkLst>
        <pc:spChg chg="mod">
          <ac:chgData name="Czékmán Zsuzsanna" userId="S::czekman.zsuzsanna@zimandy.hu::dcb3c59f-a78b-40ac-a6e0-14c92f7c35ac" providerId="AD" clId="Web-{359FC579-2BCD-4FA6-A12C-29AF811218AC}" dt="2022-11-28T11:26:22.924" v="218" actId="20577"/>
          <ac:spMkLst>
            <pc:docMk/>
            <pc:sldMk cId="1148732326" sldId="260"/>
            <ac:spMk id="3" creationId="{00000000-0000-0000-0000-000000000000}"/>
          </ac:spMkLst>
        </pc:spChg>
      </pc:sldChg>
      <pc:sldChg chg="modSp">
        <pc:chgData name="Czékmán Zsuzsanna" userId="S::czekman.zsuzsanna@zimandy.hu::dcb3c59f-a78b-40ac-a6e0-14c92f7c35ac" providerId="AD" clId="Web-{359FC579-2BCD-4FA6-A12C-29AF811218AC}" dt="2022-11-28T11:30:33.754" v="284" actId="20577"/>
        <pc:sldMkLst>
          <pc:docMk/>
          <pc:sldMk cId="1481533488" sldId="261"/>
        </pc:sldMkLst>
        <pc:spChg chg="mod">
          <ac:chgData name="Czékmán Zsuzsanna" userId="S::czekman.zsuzsanna@zimandy.hu::dcb3c59f-a78b-40ac-a6e0-14c92f7c35ac" providerId="AD" clId="Web-{359FC579-2BCD-4FA6-A12C-29AF811218AC}" dt="2022-11-28T11:30:33.754" v="284" actId="20577"/>
          <ac:spMkLst>
            <pc:docMk/>
            <pc:sldMk cId="1481533488" sldId="261"/>
            <ac:spMk id="3" creationId="{76A660A9-7E4C-A353-3E09-C91926525F78}"/>
          </ac:spMkLst>
        </pc:spChg>
      </pc:sldChg>
      <pc:sldChg chg="modSp">
        <pc:chgData name="Czékmán Zsuzsanna" userId="S::czekman.zsuzsanna@zimandy.hu::dcb3c59f-a78b-40ac-a6e0-14c92f7c35ac" providerId="AD" clId="Web-{359FC579-2BCD-4FA6-A12C-29AF811218AC}" dt="2022-11-28T11:31:22.320" v="299" actId="20577"/>
        <pc:sldMkLst>
          <pc:docMk/>
          <pc:sldMk cId="1660236245" sldId="262"/>
        </pc:sldMkLst>
        <pc:spChg chg="mod">
          <ac:chgData name="Czékmán Zsuzsanna" userId="S::czekman.zsuzsanna@zimandy.hu::dcb3c59f-a78b-40ac-a6e0-14c92f7c35ac" providerId="AD" clId="Web-{359FC579-2BCD-4FA6-A12C-29AF811218AC}" dt="2022-11-28T11:31:22.320" v="299" actId="20577"/>
          <ac:spMkLst>
            <pc:docMk/>
            <pc:sldMk cId="1660236245" sldId="262"/>
            <ac:spMk id="3" creationId="{7C0FC0D7-5423-17D7-7E48-B7CEA782E37A}"/>
          </ac:spMkLst>
        </pc:spChg>
      </pc:sldChg>
      <pc:sldChg chg="modSp">
        <pc:chgData name="Czékmán Zsuzsanna" userId="S::czekman.zsuzsanna@zimandy.hu::dcb3c59f-a78b-40ac-a6e0-14c92f7c35ac" providerId="AD" clId="Web-{359FC579-2BCD-4FA6-A12C-29AF811218AC}" dt="2022-11-28T11:31:54.494" v="309" actId="20577"/>
        <pc:sldMkLst>
          <pc:docMk/>
          <pc:sldMk cId="2522884306" sldId="263"/>
        </pc:sldMkLst>
        <pc:spChg chg="mod">
          <ac:chgData name="Czékmán Zsuzsanna" userId="S::czekman.zsuzsanna@zimandy.hu::dcb3c59f-a78b-40ac-a6e0-14c92f7c35ac" providerId="AD" clId="Web-{359FC579-2BCD-4FA6-A12C-29AF811218AC}" dt="2022-11-28T11:31:54.494" v="309" actId="20577"/>
          <ac:spMkLst>
            <pc:docMk/>
            <pc:sldMk cId="2522884306" sldId="263"/>
            <ac:spMk id="3" creationId="{DD9FA547-84BF-42AC-0001-A76918C4564E}"/>
          </ac:spMkLst>
        </pc:spChg>
      </pc:sldChg>
    </pc:docChg>
  </pc:docChgLst>
  <pc:docChgLst>
    <pc:chgData name="Emma Borbély" userId="S::borbely.emma@diak.zimandy.hu::b5a5c253-fa20-4822-a91e-b64060cd13b3" providerId="AD" clId="Web-{F6139266-F4FE-4C1A-92AF-61DBA4328FB3}"/>
    <pc:docChg chg="modSld">
      <pc:chgData name="Emma Borbély" userId="S::borbely.emma@diak.zimandy.hu::b5a5c253-fa20-4822-a91e-b64060cd13b3" providerId="AD" clId="Web-{F6139266-F4FE-4C1A-92AF-61DBA4328FB3}" dt="2022-11-27T15:36:04.897" v="649" actId="20577"/>
      <pc:docMkLst>
        <pc:docMk/>
      </pc:docMkLst>
      <pc:sldChg chg="modSp">
        <pc:chgData name="Emma Borbély" userId="S::borbely.emma@diak.zimandy.hu::b5a5c253-fa20-4822-a91e-b64060cd13b3" providerId="AD" clId="Web-{F6139266-F4FE-4C1A-92AF-61DBA4328FB3}" dt="2022-11-27T15:29:06.041" v="429" actId="20577"/>
        <pc:sldMkLst>
          <pc:docMk/>
          <pc:sldMk cId="1091512975" sldId="257"/>
        </pc:sldMkLst>
        <pc:spChg chg="mod">
          <ac:chgData name="Emma Borbély" userId="S::borbely.emma@diak.zimandy.hu::b5a5c253-fa20-4822-a91e-b64060cd13b3" providerId="AD" clId="Web-{F6139266-F4FE-4C1A-92AF-61DBA4328FB3}" dt="2022-11-27T15:29:06.041" v="429" actId="20577"/>
          <ac:spMkLst>
            <pc:docMk/>
            <pc:sldMk cId="1091512975" sldId="257"/>
            <ac:spMk id="3" creationId="{00000000-0000-0000-0000-000000000000}"/>
          </ac:spMkLst>
        </pc:spChg>
      </pc:sldChg>
      <pc:sldChg chg="modSp">
        <pc:chgData name="Emma Borbély" userId="S::borbely.emma@diak.zimandy.hu::b5a5c253-fa20-4822-a91e-b64060cd13b3" providerId="AD" clId="Web-{F6139266-F4FE-4C1A-92AF-61DBA4328FB3}" dt="2022-11-27T15:15:16.893" v="63" actId="20577"/>
        <pc:sldMkLst>
          <pc:docMk/>
          <pc:sldMk cId="3578652913" sldId="259"/>
        </pc:sldMkLst>
        <pc:spChg chg="mod">
          <ac:chgData name="Emma Borbély" userId="S::borbely.emma@diak.zimandy.hu::b5a5c253-fa20-4822-a91e-b64060cd13b3" providerId="AD" clId="Web-{F6139266-F4FE-4C1A-92AF-61DBA4328FB3}" dt="2022-11-27T15:15:16.893" v="63" actId="20577"/>
          <ac:spMkLst>
            <pc:docMk/>
            <pc:sldMk cId="3578652913" sldId="259"/>
            <ac:spMk id="3" creationId="{00000000-0000-0000-0000-000000000000}"/>
          </ac:spMkLst>
        </pc:spChg>
      </pc:sldChg>
      <pc:sldChg chg="modSp">
        <pc:chgData name="Emma Borbély" userId="S::borbely.emma@diak.zimandy.hu::b5a5c253-fa20-4822-a91e-b64060cd13b3" providerId="AD" clId="Web-{F6139266-F4FE-4C1A-92AF-61DBA4328FB3}" dt="2022-11-27T15:22:23.686" v="382" actId="20577"/>
        <pc:sldMkLst>
          <pc:docMk/>
          <pc:sldMk cId="1148732326" sldId="260"/>
        </pc:sldMkLst>
        <pc:spChg chg="mod">
          <ac:chgData name="Emma Borbély" userId="S::borbely.emma@diak.zimandy.hu::b5a5c253-fa20-4822-a91e-b64060cd13b3" providerId="AD" clId="Web-{F6139266-F4FE-4C1A-92AF-61DBA4328FB3}" dt="2022-11-27T15:22:23.686" v="382" actId="20577"/>
          <ac:spMkLst>
            <pc:docMk/>
            <pc:sldMk cId="1148732326" sldId="260"/>
            <ac:spMk id="2" creationId="{00000000-0000-0000-0000-000000000000}"/>
          </ac:spMkLst>
        </pc:spChg>
        <pc:spChg chg="mod">
          <ac:chgData name="Emma Borbély" userId="S::borbely.emma@diak.zimandy.hu::b5a5c253-fa20-4822-a91e-b64060cd13b3" providerId="AD" clId="Web-{F6139266-F4FE-4C1A-92AF-61DBA4328FB3}" dt="2022-11-27T15:19:27.369" v="224" actId="20577"/>
          <ac:spMkLst>
            <pc:docMk/>
            <pc:sldMk cId="1148732326" sldId="260"/>
            <ac:spMk id="3" creationId="{00000000-0000-0000-0000-000000000000}"/>
          </ac:spMkLst>
        </pc:spChg>
      </pc:sldChg>
      <pc:sldChg chg="modSp">
        <pc:chgData name="Emma Borbély" userId="S::borbely.emma@diak.zimandy.hu::b5a5c253-fa20-4822-a91e-b64060cd13b3" providerId="AD" clId="Web-{F6139266-F4FE-4C1A-92AF-61DBA4328FB3}" dt="2022-11-27T15:27:33.148" v="419" actId="20577"/>
        <pc:sldMkLst>
          <pc:docMk/>
          <pc:sldMk cId="1481533488" sldId="261"/>
        </pc:sldMkLst>
        <pc:spChg chg="mod">
          <ac:chgData name="Emma Borbély" userId="S::borbely.emma@diak.zimandy.hu::b5a5c253-fa20-4822-a91e-b64060cd13b3" providerId="AD" clId="Web-{F6139266-F4FE-4C1A-92AF-61DBA4328FB3}" dt="2022-11-27T15:27:33.148" v="419" actId="20577"/>
          <ac:spMkLst>
            <pc:docMk/>
            <pc:sldMk cId="1481533488" sldId="261"/>
            <ac:spMk id="3" creationId="{76A660A9-7E4C-A353-3E09-C91926525F78}"/>
          </ac:spMkLst>
        </pc:spChg>
        <pc:picChg chg="mod">
          <ac:chgData name="Emma Borbély" userId="S::borbely.emma@diak.zimandy.hu::b5a5c253-fa20-4822-a91e-b64060cd13b3" providerId="AD" clId="Web-{F6139266-F4FE-4C1A-92AF-61DBA4328FB3}" dt="2022-11-27T15:22:37.874" v="383" actId="14100"/>
          <ac:picMkLst>
            <pc:docMk/>
            <pc:sldMk cId="1481533488" sldId="261"/>
            <ac:picMk id="8" creationId="{DC960879-203C-2C24-E419-7FE75714BC81}"/>
          </ac:picMkLst>
        </pc:picChg>
      </pc:sldChg>
      <pc:sldChg chg="modSp">
        <pc:chgData name="Emma Borbély" userId="S::borbely.emma@diak.zimandy.hu::b5a5c253-fa20-4822-a91e-b64060cd13b3" providerId="AD" clId="Web-{F6139266-F4FE-4C1A-92AF-61DBA4328FB3}" dt="2022-11-27T15:27:54.696" v="422" actId="20577"/>
        <pc:sldMkLst>
          <pc:docMk/>
          <pc:sldMk cId="1660236245" sldId="262"/>
        </pc:sldMkLst>
        <pc:spChg chg="mod">
          <ac:chgData name="Emma Borbély" userId="S::borbely.emma@diak.zimandy.hu::b5a5c253-fa20-4822-a91e-b64060cd13b3" providerId="AD" clId="Web-{F6139266-F4FE-4C1A-92AF-61DBA4328FB3}" dt="2022-11-27T15:27:54.696" v="422" actId="20577"/>
          <ac:spMkLst>
            <pc:docMk/>
            <pc:sldMk cId="1660236245" sldId="262"/>
            <ac:spMk id="3" creationId="{7C0FC0D7-5423-17D7-7E48-B7CEA782E37A}"/>
          </ac:spMkLst>
        </pc:spChg>
      </pc:sldChg>
      <pc:sldChg chg="modSp">
        <pc:chgData name="Emma Borbély" userId="S::borbely.emma@diak.zimandy.hu::b5a5c253-fa20-4822-a91e-b64060cd13b3" providerId="AD" clId="Web-{F6139266-F4FE-4C1A-92AF-61DBA4328FB3}" dt="2022-11-27T15:36:04.897" v="649" actId="20577"/>
        <pc:sldMkLst>
          <pc:docMk/>
          <pc:sldMk cId="2522884306" sldId="263"/>
        </pc:sldMkLst>
        <pc:spChg chg="mod">
          <ac:chgData name="Emma Borbély" userId="S::borbely.emma@diak.zimandy.hu::b5a5c253-fa20-4822-a91e-b64060cd13b3" providerId="AD" clId="Web-{F6139266-F4FE-4C1A-92AF-61DBA4328FB3}" dt="2022-11-27T15:35:44.147" v="646" actId="20577"/>
          <ac:spMkLst>
            <pc:docMk/>
            <pc:sldMk cId="2522884306" sldId="263"/>
            <ac:spMk id="2" creationId="{3C51AC77-CD7B-E747-D7C0-FF0BC1201BFD}"/>
          </ac:spMkLst>
        </pc:spChg>
        <pc:spChg chg="mod">
          <ac:chgData name="Emma Borbély" userId="S::borbely.emma@diak.zimandy.hu::b5a5c253-fa20-4822-a91e-b64060cd13b3" providerId="AD" clId="Web-{F6139266-F4FE-4C1A-92AF-61DBA4328FB3}" dt="2022-11-27T15:36:04.897" v="649" actId="20577"/>
          <ac:spMkLst>
            <pc:docMk/>
            <pc:sldMk cId="2522884306" sldId="263"/>
            <ac:spMk id="3" creationId="{DD9FA547-84BF-42AC-0001-A76918C4564E}"/>
          </ac:spMkLst>
        </pc:spChg>
        <pc:picChg chg="mod">
          <ac:chgData name="Emma Borbély" userId="S::borbely.emma@diak.zimandy.hu::b5a5c253-fa20-4822-a91e-b64060cd13b3" providerId="AD" clId="Web-{F6139266-F4FE-4C1A-92AF-61DBA4328FB3}" dt="2022-11-27T15:30:54.638" v="435" actId="1076"/>
          <ac:picMkLst>
            <pc:docMk/>
            <pc:sldMk cId="2522884306" sldId="263"/>
            <ac:picMk id="4" creationId="{8A922BBC-9256-E7C2-C454-1EE9378EBCB9}"/>
          </ac:picMkLst>
        </pc:picChg>
        <pc:picChg chg="mod">
          <ac:chgData name="Emma Borbély" userId="S::borbely.emma@diak.zimandy.hu::b5a5c253-fa20-4822-a91e-b64060cd13b3" providerId="AD" clId="Web-{F6139266-F4FE-4C1A-92AF-61DBA4328FB3}" dt="2022-11-27T15:31:06.732" v="440" actId="14100"/>
          <ac:picMkLst>
            <pc:docMk/>
            <pc:sldMk cId="2522884306" sldId="263"/>
            <ac:picMk id="5" creationId="{75F9DEC4-4D66-1B85-C748-AF4C2F5942E0}"/>
          </ac:picMkLst>
        </pc:picChg>
        <pc:picChg chg="mod">
          <ac:chgData name="Emma Borbély" userId="S::borbely.emma@diak.zimandy.hu::b5a5c253-fa20-4822-a91e-b64060cd13b3" providerId="AD" clId="Web-{F6139266-F4FE-4C1A-92AF-61DBA4328FB3}" dt="2022-11-27T15:31:09.998" v="442" actId="1076"/>
          <ac:picMkLst>
            <pc:docMk/>
            <pc:sldMk cId="2522884306" sldId="263"/>
            <ac:picMk id="6" creationId="{33266124-9145-D1C3-9791-93909797017A}"/>
          </ac:picMkLst>
        </pc:picChg>
      </pc:sldChg>
    </pc:docChg>
  </pc:docChgLst>
  <pc:docChgLst>
    <pc:chgData name="Márton Péter Csiki" userId="S::csiki.marton@diak.zimandy.hu::fcbe2e27-d9e1-4a4c-ad57-3d23971e2a04" providerId="AD" clId="Web-{111EC046-FC01-4F7E-A611-723C26977E13}"/>
    <pc:docChg chg="modSld">
      <pc:chgData name="Márton Péter Csiki" userId="S::csiki.marton@diak.zimandy.hu::fcbe2e27-d9e1-4a4c-ad57-3d23971e2a04" providerId="AD" clId="Web-{111EC046-FC01-4F7E-A611-723C26977E13}" dt="2022-11-27T15:32:07.963" v="767"/>
      <pc:docMkLst>
        <pc:docMk/>
      </pc:docMkLst>
      <pc:sldChg chg="modSp">
        <pc:chgData name="Márton Péter Csiki" userId="S::csiki.marton@diak.zimandy.hu::fcbe2e27-d9e1-4a4c-ad57-3d23971e2a04" providerId="AD" clId="Web-{111EC046-FC01-4F7E-A611-723C26977E13}" dt="2022-11-27T15:07:34.261" v="13" actId="20577"/>
        <pc:sldMkLst>
          <pc:docMk/>
          <pc:sldMk cId="2910494855" sldId="256"/>
        </pc:sldMkLst>
        <pc:spChg chg="mod">
          <ac:chgData name="Márton Péter Csiki" userId="S::csiki.marton@diak.zimandy.hu::fcbe2e27-d9e1-4a4c-ad57-3d23971e2a04" providerId="AD" clId="Web-{111EC046-FC01-4F7E-A611-723C26977E13}" dt="2022-11-27T15:07:34.261" v="13" actId="20577"/>
          <ac:spMkLst>
            <pc:docMk/>
            <pc:sldMk cId="2910494855" sldId="256"/>
            <ac:spMk id="3" creationId="{00000000-0000-0000-0000-000000000000}"/>
          </ac:spMkLst>
        </pc:spChg>
      </pc:sldChg>
      <pc:sldChg chg="addSp delSp modSp mod setBg setClrOvrMap">
        <pc:chgData name="Márton Péter Csiki" userId="S::csiki.marton@diak.zimandy.hu::fcbe2e27-d9e1-4a4c-ad57-3d23971e2a04" providerId="AD" clId="Web-{111EC046-FC01-4F7E-A611-723C26977E13}" dt="2022-11-27T15:12:32.614" v="91" actId="20577"/>
        <pc:sldMkLst>
          <pc:docMk/>
          <pc:sldMk cId="1091512975" sldId="257"/>
        </pc:sldMkLst>
        <pc:spChg chg="mod">
          <ac:chgData name="Márton Péter Csiki" userId="S::csiki.marton@diak.zimandy.hu::fcbe2e27-d9e1-4a4c-ad57-3d23971e2a04" providerId="AD" clId="Web-{111EC046-FC01-4F7E-A611-723C26977E13}" dt="2022-11-27T15:08:41.606" v="16"/>
          <ac:spMkLst>
            <pc:docMk/>
            <pc:sldMk cId="1091512975" sldId="257"/>
            <ac:spMk id="2" creationId="{00000000-0000-0000-0000-000000000000}"/>
          </ac:spMkLst>
        </pc:spChg>
        <pc:spChg chg="mod">
          <ac:chgData name="Márton Péter Csiki" userId="S::csiki.marton@diak.zimandy.hu::fcbe2e27-d9e1-4a4c-ad57-3d23971e2a04" providerId="AD" clId="Web-{111EC046-FC01-4F7E-A611-723C26977E13}" dt="2022-11-27T15:12:32.614" v="91" actId="20577"/>
          <ac:spMkLst>
            <pc:docMk/>
            <pc:sldMk cId="1091512975" sldId="257"/>
            <ac:spMk id="3" creationId="{00000000-0000-0000-0000-000000000000}"/>
          </ac:spMkLst>
        </pc:spChg>
        <pc:spChg chg="del">
          <ac:chgData name="Márton Péter Csiki" userId="S::csiki.marton@diak.zimandy.hu::fcbe2e27-d9e1-4a4c-ad57-3d23971e2a04" providerId="AD" clId="Web-{111EC046-FC01-4F7E-A611-723C26977E13}" dt="2022-11-27T15:08:41.606" v="16"/>
          <ac:spMkLst>
            <pc:docMk/>
            <pc:sldMk cId="1091512975" sldId="257"/>
            <ac:spMk id="36" creationId="{4BC99CB9-DDAD-44A2-8A1C-E3AF4E72DF5C}"/>
          </ac:spMkLst>
        </pc:spChg>
        <pc:spChg chg="del">
          <ac:chgData name="Márton Péter Csiki" userId="S::csiki.marton@diak.zimandy.hu::fcbe2e27-d9e1-4a4c-ad57-3d23971e2a04" providerId="AD" clId="Web-{111EC046-FC01-4F7E-A611-723C26977E13}" dt="2022-11-27T15:08:41.606" v="16"/>
          <ac:spMkLst>
            <pc:docMk/>
            <pc:sldMk cId="1091512975" sldId="257"/>
            <ac:spMk id="42" creationId="{64053CBF-3932-45FF-8285-EE5146085F3A}"/>
          </ac:spMkLst>
        </pc:spChg>
        <pc:spChg chg="add">
          <ac:chgData name="Márton Péter Csiki" userId="S::csiki.marton@diak.zimandy.hu::fcbe2e27-d9e1-4a4c-ad57-3d23971e2a04" providerId="AD" clId="Web-{111EC046-FC01-4F7E-A611-723C26977E13}" dt="2022-11-27T15:08:41.606" v="16"/>
          <ac:spMkLst>
            <pc:docMk/>
            <pc:sldMk cId="1091512975" sldId="257"/>
            <ac:spMk id="47" creationId="{CF62D2A7-8207-488C-9F46-316BA81A16C8}"/>
          </ac:spMkLst>
        </pc:spChg>
        <pc:grpChg chg="del">
          <ac:chgData name="Márton Péter Csiki" userId="S::csiki.marton@diak.zimandy.hu::fcbe2e27-d9e1-4a4c-ad57-3d23971e2a04" providerId="AD" clId="Web-{111EC046-FC01-4F7E-A611-723C26977E13}" dt="2022-11-27T15:08:41.606" v="16"/>
          <ac:grpSpMkLst>
            <pc:docMk/>
            <pc:sldMk cId="1091512975" sldId="257"/>
            <ac:grpSpMk id="31" creationId="{2E751C04-BEA6-446B-A678-9C74819EBD4C}"/>
          </ac:grpSpMkLst>
        </pc:grpChg>
        <pc:grpChg chg="del">
          <ac:chgData name="Márton Péter Csiki" userId="S::csiki.marton@diak.zimandy.hu::fcbe2e27-d9e1-4a4c-ad57-3d23971e2a04" providerId="AD" clId="Web-{111EC046-FC01-4F7E-A611-723C26977E13}" dt="2022-11-27T15:08:41.606" v="16"/>
          <ac:grpSpMkLst>
            <pc:docMk/>
            <pc:sldMk cId="1091512975" sldId="257"/>
            <ac:grpSpMk id="37" creationId="{B63ACBA3-DEFD-4C6D-BBA0-64468FA99C2D}"/>
          </ac:grpSpMkLst>
        </pc:grpChg>
        <pc:picChg chg="add mod">
          <ac:chgData name="Márton Péter Csiki" userId="S::csiki.marton@diak.zimandy.hu::fcbe2e27-d9e1-4a4c-ad57-3d23971e2a04" providerId="AD" clId="Web-{111EC046-FC01-4F7E-A611-723C26977E13}" dt="2022-11-27T15:08:41.606" v="16"/>
          <ac:picMkLst>
            <pc:docMk/>
            <pc:sldMk cId="1091512975" sldId="257"/>
            <ac:picMk id="4" creationId="{EE750066-ED37-6683-161A-D8C6C9DC0CC5}"/>
          </ac:picMkLst>
        </pc:picChg>
      </pc:sldChg>
      <pc:sldChg chg="addSp delSp modSp">
        <pc:chgData name="Márton Péter Csiki" userId="S::csiki.marton@diak.zimandy.hu::fcbe2e27-d9e1-4a4c-ad57-3d23971e2a04" providerId="AD" clId="Web-{111EC046-FC01-4F7E-A611-723C26977E13}" dt="2022-11-27T15:13:16.146" v="99" actId="20577"/>
        <pc:sldMkLst>
          <pc:docMk/>
          <pc:sldMk cId="2973650169" sldId="258"/>
        </pc:sldMkLst>
        <pc:spChg chg="mod">
          <ac:chgData name="Márton Péter Csiki" userId="S::csiki.marton@diak.zimandy.hu::fcbe2e27-d9e1-4a4c-ad57-3d23971e2a04" providerId="AD" clId="Web-{111EC046-FC01-4F7E-A611-723C26977E13}" dt="2022-11-27T15:10:44.345" v="54"/>
          <ac:spMkLst>
            <pc:docMk/>
            <pc:sldMk cId="2973650169" sldId="258"/>
            <ac:spMk id="2" creationId="{00000000-0000-0000-0000-000000000000}"/>
          </ac:spMkLst>
        </pc:spChg>
        <pc:spChg chg="mod ord">
          <ac:chgData name="Márton Péter Csiki" userId="S::csiki.marton@diak.zimandy.hu::fcbe2e27-d9e1-4a4c-ad57-3d23971e2a04" providerId="AD" clId="Web-{111EC046-FC01-4F7E-A611-723C26977E13}" dt="2022-11-27T15:13:16.146" v="99" actId="20577"/>
          <ac:spMkLst>
            <pc:docMk/>
            <pc:sldMk cId="2973650169" sldId="258"/>
            <ac:spMk id="3" creationId="{00000000-0000-0000-0000-000000000000}"/>
          </ac:spMkLst>
        </pc:spChg>
        <pc:spChg chg="add del">
          <ac:chgData name="Márton Péter Csiki" userId="S::csiki.marton@diak.zimandy.hu::fcbe2e27-d9e1-4a4c-ad57-3d23971e2a04" providerId="AD" clId="Web-{111EC046-FC01-4F7E-A611-723C26977E13}" dt="2022-11-27T15:10:44.345" v="54"/>
          <ac:spMkLst>
            <pc:docMk/>
            <pc:sldMk cId="2973650169" sldId="258"/>
            <ac:spMk id="28" creationId="{B6FACB3C-9069-4791-BC5C-0DB7CD19B853}"/>
          </ac:spMkLst>
        </pc:spChg>
        <pc:spChg chg="add del">
          <ac:chgData name="Márton Péter Csiki" userId="S::csiki.marton@diak.zimandy.hu::fcbe2e27-d9e1-4a4c-ad57-3d23971e2a04" providerId="AD" clId="Web-{111EC046-FC01-4F7E-A611-723C26977E13}" dt="2022-11-27T15:10:44.345" v="54"/>
          <ac:spMkLst>
            <pc:docMk/>
            <pc:sldMk cId="2973650169" sldId="258"/>
            <ac:spMk id="29" creationId="{71F2038E-D777-4B76-81DD-DD13EE91B9DD}"/>
          </ac:spMkLst>
        </pc:spChg>
        <pc:spChg chg="add del">
          <ac:chgData name="Márton Péter Csiki" userId="S::csiki.marton@diak.zimandy.hu::fcbe2e27-d9e1-4a4c-ad57-3d23971e2a04" providerId="AD" clId="Web-{111EC046-FC01-4F7E-A611-723C26977E13}" dt="2022-11-27T15:10:38.969" v="51"/>
          <ac:spMkLst>
            <pc:docMk/>
            <pc:sldMk cId="2973650169" sldId="258"/>
            <ac:spMk id="35" creationId="{B95B9BA8-1D69-4796-85F5-B6D0BD52354B}"/>
          </ac:spMkLst>
        </pc:spChg>
        <pc:spChg chg="add del">
          <ac:chgData name="Márton Péter Csiki" userId="S::csiki.marton@diak.zimandy.hu::fcbe2e27-d9e1-4a4c-ad57-3d23971e2a04" providerId="AD" clId="Web-{111EC046-FC01-4F7E-A611-723C26977E13}" dt="2022-11-27T15:10:44.313" v="53"/>
          <ac:spMkLst>
            <pc:docMk/>
            <pc:sldMk cId="2973650169" sldId="258"/>
            <ac:spMk id="46" creationId="{7A976E23-29EC-4E20-9EF6-B7CC4A8210C3}"/>
          </ac:spMkLst>
        </pc:spChg>
        <pc:spChg chg="add del">
          <ac:chgData name="Márton Péter Csiki" userId="S::csiki.marton@diak.zimandy.hu::fcbe2e27-d9e1-4a4c-ad57-3d23971e2a04" providerId="AD" clId="Web-{111EC046-FC01-4F7E-A611-723C26977E13}" dt="2022-11-27T15:10:44.313" v="53"/>
          <ac:spMkLst>
            <pc:docMk/>
            <pc:sldMk cId="2973650169" sldId="258"/>
            <ac:spMk id="47" creationId="{FF0BDB76-BCEC-498E-BA26-C763CD9FA3E7}"/>
          </ac:spMkLst>
        </pc:spChg>
        <pc:spChg chg="add del">
          <ac:chgData name="Márton Péter Csiki" userId="S::csiki.marton@diak.zimandy.hu::fcbe2e27-d9e1-4a4c-ad57-3d23971e2a04" providerId="AD" clId="Web-{111EC046-FC01-4F7E-A611-723C26977E13}" dt="2022-11-27T15:10:44.313" v="53"/>
          <ac:spMkLst>
            <pc:docMk/>
            <pc:sldMk cId="2973650169" sldId="258"/>
            <ac:spMk id="48" creationId="{DF5FCEC6-E657-46F1-925F-13ED192124CE}"/>
          </ac:spMkLst>
        </pc:spChg>
        <pc:spChg chg="add del">
          <ac:chgData name="Márton Péter Csiki" userId="S::csiki.marton@diak.zimandy.hu::fcbe2e27-d9e1-4a4c-ad57-3d23971e2a04" providerId="AD" clId="Web-{111EC046-FC01-4F7E-A611-723C26977E13}" dt="2022-11-27T15:10:44.313" v="53"/>
          <ac:spMkLst>
            <pc:docMk/>
            <pc:sldMk cId="2973650169" sldId="258"/>
            <ac:spMk id="55" creationId="{1452CEF2-C9EC-4C15-99E4-C781AB08AB91}"/>
          </ac:spMkLst>
        </pc:spChg>
        <pc:spChg chg="add">
          <ac:chgData name="Márton Péter Csiki" userId="S::csiki.marton@diak.zimandy.hu::fcbe2e27-d9e1-4a4c-ad57-3d23971e2a04" providerId="AD" clId="Web-{111EC046-FC01-4F7E-A611-723C26977E13}" dt="2022-11-27T15:10:44.345" v="54"/>
          <ac:spMkLst>
            <pc:docMk/>
            <pc:sldMk cId="2973650169" sldId="258"/>
            <ac:spMk id="69" creationId="{B95B9BA8-1D69-4796-85F5-B6D0BD52354B}"/>
          </ac:spMkLst>
        </pc:spChg>
        <pc:grpChg chg="add del">
          <ac:chgData name="Márton Péter Csiki" userId="S::csiki.marton@diak.zimandy.hu::fcbe2e27-d9e1-4a4c-ad57-3d23971e2a04" providerId="AD" clId="Web-{111EC046-FC01-4F7E-A611-723C26977E13}" dt="2022-11-27T15:10:44.345" v="54"/>
          <ac:grpSpMkLst>
            <pc:docMk/>
            <pc:sldMk cId="2973650169" sldId="258"/>
            <ac:grpSpMk id="30" creationId="{DD354807-230F-4402-B1B9-F733A8F1F190}"/>
          </ac:grpSpMkLst>
        </pc:grpChg>
        <pc:grpChg chg="add del">
          <ac:chgData name="Márton Péter Csiki" userId="S::csiki.marton@diak.zimandy.hu::fcbe2e27-d9e1-4a4c-ad57-3d23971e2a04" providerId="AD" clId="Web-{111EC046-FC01-4F7E-A611-723C26977E13}" dt="2022-11-27T15:10:38.969" v="51"/>
          <ac:grpSpMkLst>
            <pc:docMk/>
            <pc:sldMk cId="2973650169" sldId="258"/>
            <ac:grpSpMk id="37" creationId="{D44E3F87-3D58-4B03-86B2-15A5C5B9C964}"/>
          </ac:grpSpMkLst>
        </pc:grpChg>
        <pc:grpChg chg="add del">
          <ac:chgData name="Márton Péter Csiki" userId="S::csiki.marton@diak.zimandy.hu::fcbe2e27-d9e1-4a4c-ad57-3d23971e2a04" providerId="AD" clId="Web-{111EC046-FC01-4F7E-A611-723C26977E13}" dt="2022-11-27T15:10:44.313" v="53"/>
          <ac:grpSpMkLst>
            <pc:docMk/>
            <pc:sldMk cId="2973650169" sldId="258"/>
            <ac:grpSpMk id="39" creationId="{2EEEBBCF-2738-42F5-ABD6-9881760263A7}"/>
          </ac:grpSpMkLst>
        </pc:grpChg>
        <pc:grpChg chg="add del">
          <ac:chgData name="Márton Péter Csiki" userId="S::csiki.marton@diak.zimandy.hu::fcbe2e27-d9e1-4a4c-ad57-3d23971e2a04" providerId="AD" clId="Web-{111EC046-FC01-4F7E-A611-723C26977E13}" dt="2022-11-27T15:10:44.313" v="53"/>
          <ac:grpSpMkLst>
            <pc:docMk/>
            <pc:sldMk cId="2973650169" sldId="258"/>
            <ac:grpSpMk id="49" creationId="{DD8DF5DF-A251-4BC2-8965-4EDDD01FC56E}"/>
          </ac:grpSpMkLst>
        </pc:grpChg>
        <pc:grpChg chg="add del">
          <ac:chgData name="Márton Péter Csiki" userId="S::csiki.marton@diak.zimandy.hu::fcbe2e27-d9e1-4a4c-ad57-3d23971e2a04" providerId="AD" clId="Web-{111EC046-FC01-4F7E-A611-723C26977E13}" dt="2022-11-27T15:10:44.313" v="53"/>
          <ac:grpSpMkLst>
            <pc:docMk/>
            <pc:sldMk cId="2973650169" sldId="258"/>
            <ac:grpSpMk id="57" creationId="{600459E6-26A3-4EAC-A34C-D0792D88CC26}"/>
          </ac:grpSpMkLst>
        </pc:grpChg>
        <pc:grpChg chg="add del">
          <ac:chgData name="Márton Péter Csiki" userId="S::csiki.marton@diak.zimandy.hu::fcbe2e27-d9e1-4a4c-ad57-3d23971e2a04" providerId="AD" clId="Web-{111EC046-FC01-4F7E-A611-723C26977E13}" dt="2022-11-27T15:10:44.313" v="53"/>
          <ac:grpSpMkLst>
            <pc:docMk/>
            <pc:sldMk cId="2973650169" sldId="258"/>
            <ac:grpSpMk id="63" creationId="{298B576C-FDA2-46DE-8408-3A76DCF50655}"/>
          </ac:grpSpMkLst>
        </pc:grpChg>
        <pc:grpChg chg="add">
          <ac:chgData name="Márton Péter Csiki" userId="S::csiki.marton@diak.zimandy.hu::fcbe2e27-d9e1-4a4c-ad57-3d23971e2a04" providerId="AD" clId="Web-{111EC046-FC01-4F7E-A611-723C26977E13}" dt="2022-11-27T15:10:44.345" v="54"/>
          <ac:grpSpMkLst>
            <pc:docMk/>
            <pc:sldMk cId="2973650169" sldId="258"/>
            <ac:grpSpMk id="70" creationId="{D44E3F87-3D58-4B03-86B2-15A5C5B9C964}"/>
          </ac:grpSpMkLst>
        </pc:grpChg>
        <pc:picChg chg="mod">
          <ac:chgData name="Márton Péter Csiki" userId="S::csiki.marton@diak.zimandy.hu::fcbe2e27-d9e1-4a4c-ad57-3d23971e2a04" providerId="AD" clId="Web-{111EC046-FC01-4F7E-A611-723C26977E13}" dt="2022-11-27T15:10:44.345" v="54"/>
          <ac:picMkLst>
            <pc:docMk/>
            <pc:sldMk cId="2973650169" sldId="258"/>
            <ac:picMk id="4" creationId="{EA33C019-567C-EC2F-65D4-EA3941B403CC}"/>
          </ac:picMkLst>
        </pc:picChg>
      </pc:sldChg>
      <pc:sldChg chg="modSp">
        <pc:chgData name="Márton Péter Csiki" userId="S::csiki.marton@diak.zimandy.hu::fcbe2e27-d9e1-4a4c-ad57-3d23971e2a04" providerId="AD" clId="Web-{111EC046-FC01-4F7E-A611-723C26977E13}" dt="2022-11-27T15:18:11.624" v="263" actId="20577"/>
        <pc:sldMkLst>
          <pc:docMk/>
          <pc:sldMk cId="3578652913" sldId="259"/>
        </pc:sldMkLst>
        <pc:spChg chg="mod">
          <ac:chgData name="Márton Péter Csiki" userId="S::csiki.marton@diak.zimandy.hu::fcbe2e27-d9e1-4a4c-ad57-3d23971e2a04" providerId="AD" clId="Web-{111EC046-FC01-4F7E-A611-723C26977E13}" dt="2022-11-27T15:18:11.624" v="263" actId="20577"/>
          <ac:spMkLst>
            <pc:docMk/>
            <pc:sldMk cId="3578652913" sldId="259"/>
            <ac:spMk id="3" creationId="{00000000-0000-0000-0000-000000000000}"/>
          </ac:spMkLst>
        </pc:spChg>
      </pc:sldChg>
      <pc:sldChg chg="modSp">
        <pc:chgData name="Márton Péter Csiki" userId="S::csiki.marton@diak.zimandy.hu::fcbe2e27-d9e1-4a4c-ad57-3d23971e2a04" providerId="AD" clId="Web-{111EC046-FC01-4F7E-A611-723C26977E13}" dt="2022-11-27T15:22:25.210" v="437" actId="20577"/>
        <pc:sldMkLst>
          <pc:docMk/>
          <pc:sldMk cId="1148732326" sldId="260"/>
        </pc:sldMkLst>
        <pc:spChg chg="mod">
          <ac:chgData name="Márton Péter Csiki" userId="S::csiki.marton@diak.zimandy.hu::fcbe2e27-d9e1-4a4c-ad57-3d23971e2a04" providerId="AD" clId="Web-{111EC046-FC01-4F7E-A611-723C26977E13}" dt="2022-11-27T15:20:49.879" v="321" actId="20577"/>
          <ac:spMkLst>
            <pc:docMk/>
            <pc:sldMk cId="1148732326" sldId="260"/>
            <ac:spMk id="2" creationId="{00000000-0000-0000-0000-000000000000}"/>
          </ac:spMkLst>
        </pc:spChg>
        <pc:spChg chg="mod">
          <ac:chgData name="Márton Péter Csiki" userId="S::csiki.marton@diak.zimandy.hu::fcbe2e27-d9e1-4a4c-ad57-3d23971e2a04" providerId="AD" clId="Web-{111EC046-FC01-4F7E-A611-723C26977E13}" dt="2022-11-27T15:22:25.210" v="437" actId="20577"/>
          <ac:spMkLst>
            <pc:docMk/>
            <pc:sldMk cId="1148732326" sldId="260"/>
            <ac:spMk id="3" creationId="{00000000-0000-0000-0000-000000000000}"/>
          </ac:spMkLst>
        </pc:spChg>
      </pc:sldChg>
      <pc:sldChg chg="modSp">
        <pc:chgData name="Márton Péter Csiki" userId="S::csiki.marton@diak.zimandy.hu::fcbe2e27-d9e1-4a4c-ad57-3d23971e2a04" providerId="AD" clId="Web-{111EC046-FC01-4F7E-A611-723C26977E13}" dt="2022-11-27T15:25:01.387" v="519" actId="20577"/>
        <pc:sldMkLst>
          <pc:docMk/>
          <pc:sldMk cId="1481533488" sldId="261"/>
        </pc:sldMkLst>
        <pc:spChg chg="mod">
          <ac:chgData name="Márton Péter Csiki" userId="S::csiki.marton@diak.zimandy.hu::fcbe2e27-d9e1-4a4c-ad57-3d23971e2a04" providerId="AD" clId="Web-{111EC046-FC01-4F7E-A611-723C26977E13}" dt="2022-11-27T15:25:01.387" v="519" actId="20577"/>
          <ac:spMkLst>
            <pc:docMk/>
            <pc:sldMk cId="1481533488" sldId="261"/>
            <ac:spMk id="3" creationId="{76A660A9-7E4C-A353-3E09-C91926525F78}"/>
          </ac:spMkLst>
        </pc:spChg>
        <pc:picChg chg="mod">
          <ac:chgData name="Márton Péter Csiki" userId="S::csiki.marton@diak.zimandy.hu::fcbe2e27-d9e1-4a4c-ad57-3d23971e2a04" providerId="AD" clId="Web-{111EC046-FC01-4F7E-A611-723C26977E13}" dt="2022-11-27T15:22:50.883" v="438" actId="1076"/>
          <ac:picMkLst>
            <pc:docMk/>
            <pc:sldMk cId="1481533488" sldId="261"/>
            <ac:picMk id="8" creationId="{DC960879-203C-2C24-E419-7FE75714BC81}"/>
          </ac:picMkLst>
        </pc:picChg>
      </pc:sldChg>
      <pc:sldChg chg="modSp">
        <pc:chgData name="Márton Péter Csiki" userId="S::csiki.marton@diak.zimandy.hu::fcbe2e27-d9e1-4a4c-ad57-3d23971e2a04" providerId="AD" clId="Web-{111EC046-FC01-4F7E-A611-723C26977E13}" dt="2022-11-27T15:29:03.676" v="639" actId="20577"/>
        <pc:sldMkLst>
          <pc:docMk/>
          <pc:sldMk cId="1660236245" sldId="262"/>
        </pc:sldMkLst>
        <pc:spChg chg="mod">
          <ac:chgData name="Márton Péter Csiki" userId="S::csiki.marton@diak.zimandy.hu::fcbe2e27-d9e1-4a4c-ad57-3d23971e2a04" providerId="AD" clId="Web-{111EC046-FC01-4F7E-A611-723C26977E13}" dt="2022-11-27T15:29:03.676" v="639" actId="20577"/>
          <ac:spMkLst>
            <pc:docMk/>
            <pc:sldMk cId="1660236245" sldId="262"/>
            <ac:spMk id="3" creationId="{7C0FC0D7-5423-17D7-7E48-B7CEA782E37A}"/>
          </ac:spMkLst>
        </pc:spChg>
      </pc:sldChg>
      <pc:sldChg chg="addSp modSp mod setBg setClrOvrMap">
        <pc:chgData name="Márton Péter Csiki" userId="S::csiki.marton@diak.zimandy.hu::fcbe2e27-d9e1-4a4c-ad57-3d23971e2a04" providerId="AD" clId="Web-{111EC046-FC01-4F7E-A611-723C26977E13}" dt="2022-11-27T15:32:07.963" v="767"/>
        <pc:sldMkLst>
          <pc:docMk/>
          <pc:sldMk cId="2522884306" sldId="263"/>
        </pc:sldMkLst>
        <pc:spChg chg="mod">
          <ac:chgData name="Márton Péter Csiki" userId="S::csiki.marton@diak.zimandy.hu::fcbe2e27-d9e1-4a4c-ad57-3d23971e2a04" providerId="AD" clId="Web-{111EC046-FC01-4F7E-A611-723C26977E13}" dt="2022-11-27T15:32:07.963" v="767"/>
          <ac:spMkLst>
            <pc:docMk/>
            <pc:sldMk cId="2522884306" sldId="263"/>
            <ac:spMk id="2" creationId="{3C51AC77-CD7B-E747-D7C0-FF0BC1201BFD}"/>
          </ac:spMkLst>
        </pc:spChg>
        <pc:spChg chg="mod">
          <ac:chgData name="Márton Péter Csiki" userId="S::csiki.marton@diak.zimandy.hu::fcbe2e27-d9e1-4a4c-ad57-3d23971e2a04" providerId="AD" clId="Web-{111EC046-FC01-4F7E-A611-723C26977E13}" dt="2022-11-27T15:32:07.963" v="767"/>
          <ac:spMkLst>
            <pc:docMk/>
            <pc:sldMk cId="2522884306" sldId="263"/>
            <ac:spMk id="3" creationId="{DD9FA547-84BF-42AC-0001-A76918C4564E}"/>
          </ac:spMkLst>
        </pc:spChg>
        <pc:spChg chg="add">
          <ac:chgData name="Márton Péter Csiki" userId="S::csiki.marton@diak.zimandy.hu::fcbe2e27-d9e1-4a4c-ad57-3d23971e2a04" providerId="AD" clId="Web-{111EC046-FC01-4F7E-A611-723C26977E13}" dt="2022-11-27T15:32:07.963" v="767"/>
          <ac:spMkLst>
            <pc:docMk/>
            <pc:sldMk cId="2522884306" sldId="263"/>
            <ac:spMk id="14" creationId="{07977D39-626F-40D7-B00F-16E02602DD5A}"/>
          </ac:spMkLst>
        </pc:spChg>
        <pc:spChg chg="add">
          <ac:chgData name="Márton Péter Csiki" userId="S::csiki.marton@diak.zimandy.hu::fcbe2e27-d9e1-4a4c-ad57-3d23971e2a04" providerId="AD" clId="Web-{111EC046-FC01-4F7E-A611-723C26977E13}" dt="2022-11-27T15:32:07.963" v="767"/>
          <ac:spMkLst>
            <pc:docMk/>
            <pc:sldMk cId="2522884306" sldId="263"/>
            <ac:spMk id="16" creationId="{B905CDE4-B751-4B3E-B625-6E59F8903414}"/>
          </ac:spMkLst>
        </pc:spChg>
        <pc:spChg chg="add">
          <ac:chgData name="Márton Péter Csiki" userId="S::csiki.marton@diak.zimandy.hu::fcbe2e27-d9e1-4a4c-ad57-3d23971e2a04" providerId="AD" clId="Web-{111EC046-FC01-4F7E-A611-723C26977E13}" dt="2022-11-27T15:32:07.963" v="767"/>
          <ac:spMkLst>
            <pc:docMk/>
            <pc:sldMk cId="2522884306" sldId="263"/>
            <ac:spMk id="18" creationId="{08108C16-F4C0-44AA-999D-17BD39219B24}"/>
          </ac:spMkLst>
        </pc:spChg>
        <pc:spChg chg="add">
          <ac:chgData name="Márton Péter Csiki" userId="S::csiki.marton@diak.zimandy.hu::fcbe2e27-d9e1-4a4c-ad57-3d23971e2a04" providerId="AD" clId="Web-{111EC046-FC01-4F7E-A611-723C26977E13}" dt="2022-11-27T15:32:07.963" v="767"/>
          <ac:spMkLst>
            <pc:docMk/>
            <pc:sldMk cId="2522884306" sldId="263"/>
            <ac:spMk id="20" creationId="{CDC29AC1-2821-4FCC-B597-88DAF39C36FE}"/>
          </ac:spMkLst>
        </pc:spChg>
        <pc:spChg chg="add">
          <ac:chgData name="Márton Péter Csiki" userId="S::csiki.marton@diak.zimandy.hu::fcbe2e27-d9e1-4a4c-ad57-3d23971e2a04" providerId="AD" clId="Web-{111EC046-FC01-4F7E-A611-723C26977E13}" dt="2022-11-27T15:32:07.963" v="767"/>
          <ac:spMkLst>
            <pc:docMk/>
            <pc:sldMk cId="2522884306" sldId="263"/>
            <ac:spMk id="22" creationId="{0640CCAE-325C-4DD0-BB26-38BF690F3BBB}"/>
          </ac:spMkLst>
        </pc:spChg>
        <pc:spChg chg="add">
          <ac:chgData name="Márton Péter Csiki" userId="S::csiki.marton@diak.zimandy.hu::fcbe2e27-d9e1-4a4c-ad57-3d23971e2a04" providerId="AD" clId="Web-{111EC046-FC01-4F7E-A611-723C26977E13}" dt="2022-11-27T15:32:07.963" v="767"/>
          <ac:spMkLst>
            <pc:docMk/>
            <pc:sldMk cId="2522884306" sldId="263"/>
            <ac:spMk id="24" creationId="{C8F10CB3-3B5E-4C7A-98CF-B87454DDFA39}"/>
          </ac:spMkLst>
        </pc:spChg>
        <pc:picChg chg="mod ord">
          <ac:chgData name="Márton Péter Csiki" userId="S::csiki.marton@diak.zimandy.hu::fcbe2e27-d9e1-4a4c-ad57-3d23971e2a04" providerId="AD" clId="Web-{111EC046-FC01-4F7E-A611-723C26977E13}" dt="2022-11-27T15:32:07.963" v="767"/>
          <ac:picMkLst>
            <pc:docMk/>
            <pc:sldMk cId="2522884306" sldId="263"/>
            <ac:picMk id="4" creationId="{8A922BBC-9256-E7C2-C454-1EE9378EBCB9}"/>
          </ac:picMkLst>
        </pc:picChg>
        <pc:picChg chg="add mod ord">
          <ac:chgData name="Márton Péter Csiki" userId="S::csiki.marton@diak.zimandy.hu::fcbe2e27-d9e1-4a4c-ad57-3d23971e2a04" providerId="AD" clId="Web-{111EC046-FC01-4F7E-A611-723C26977E13}" dt="2022-11-27T15:32:07.963" v="767"/>
          <ac:picMkLst>
            <pc:docMk/>
            <pc:sldMk cId="2522884306" sldId="263"/>
            <ac:picMk id="5" creationId="{75F9DEC4-4D66-1B85-C748-AF4C2F5942E0}"/>
          </ac:picMkLst>
        </pc:picChg>
        <pc:picChg chg="add mod">
          <ac:chgData name="Márton Péter Csiki" userId="S::csiki.marton@diak.zimandy.hu::fcbe2e27-d9e1-4a4c-ad57-3d23971e2a04" providerId="AD" clId="Web-{111EC046-FC01-4F7E-A611-723C26977E13}" dt="2022-11-27T15:32:07.963" v="767"/>
          <ac:picMkLst>
            <pc:docMk/>
            <pc:sldMk cId="2522884306" sldId="263"/>
            <ac:picMk id="6" creationId="{33266124-9145-D1C3-9791-93909797017A}"/>
          </ac:picMkLst>
        </pc:picChg>
        <pc:picChg chg="add mod ord">
          <ac:chgData name="Márton Péter Csiki" userId="S::csiki.marton@diak.zimandy.hu::fcbe2e27-d9e1-4a4c-ad57-3d23971e2a04" providerId="AD" clId="Web-{111EC046-FC01-4F7E-A611-723C26977E13}" dt="2022-11-27T15:32:07.963" v="767"/>
          <ac:picMkLst>
            <pc:docMk/>
            <pc:sldMk cId="2522884306" sldId="263"/>
            <ac:picMk id="7" creationId="{3AD8D245-1234-D043-D3C3-D293C2DA61DF}"/>
          </ac:picMkLst>
        </pc:picChg>
        <pc:picChg chg="add mod">
          <ac:chgData name="Márton Péter Csiki" userId="S::csiki.marton@diak.zimandy.hu::fcbe2e27-d9e1-4a4c-ad57-3d23971e2a04" providerId="AD" clId="Web-{111EC046-FC01-4F7E-A611-723C26977E13}" dt="2022-11-27T15:32:07.963" v="767"/>
          <ac:picMkLst>
            <pc:docMk/>
            <pc:sldMk cId="2522884306" sldId="263"/>
            <ac:picMk id="8" creationId="{F0C0F59D-5AD4-4F72-AD4D-777A3D3DA5ED}"/>
          </ac:picMkLst>
        </pc:picChg>
        <pc:picChg chg="add mod">
          <ac:chgData name="Márton Péter Csiki" userId="S::csiki.marton@diak.zimandy.hu::fcbe2e27-d9e1-4a4c-ad57-3d23971e2a04" providerId="AD" clId="Web-{111EC046-FC01-4F7E-A611-723C26977E13}" dt="2022-11-27T15:32:07.963" v="767"/>
          <ac:picMkLst>
            <pc:docMk/>
            <pc:sldMk cId="2522884306" sldId="263"/>
            <ac:picMk id="9" creationId="{4D84751D-39FC-E82D-53AA-BE7E983D4D5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34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6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92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11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00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5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4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24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78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0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93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4">
            <a:extLst>
              <a:ext uri="{FF2B5EF4-FFF2-40B4-BE49-F238E27FC236}">
                <a16:creationId xmlns:a16="http://schemas.microsoft.com/office/drawing/2014/main" id="{7107FF0E-7B44-02EA-686F-F0481BA4A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03" b="8427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07176" y="-70294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hu-HU" sz="5200">
                <a:solidFill>
                  <a:srgbClr val="002DBF"/>
                </a:solidFill>
              </a:rPr>
              <a:t>Olaszország</a:t>
            </a:r>
            <a:endParaRPr lang="hu-HU" sz="5200">
              <a:solidFill>
                <a:srgbClr val="002DBF"/>
              </a:solidFill>
              <a:cs typeface="Calibri Light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60467" y="3468381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>
                <a:solidFill>
                  <a:srgbClr val="002DBF"/>
                </a:solidFill>
              </a:rPr>
              <a:t>Erasmus projekt</a:t>
            </a:r>
            <a:endParaRPr lang="hu-HU">
              <a:solidFill>
                <a:srgbClr val="002DBF"/>
              </a:solidFill>
              <a:cs typeface="Calibri"/>
            </a:endParaRPr>
          </a:p>
          <a:p>
            <a:r>
              <a:rPr lang="hu-HU">
                <a:solidFill>
                  <a:srgbClr val="002DBF"/>
                </a:solidFill>
                <a:cs typeface="Calibri"/>
              </a:rPr>
              <a:t>2022. 11.13-19.</a:t>
            </a:r>
            <a:endParaRPr lang="hu-HU">
              <a:solidFill>
                <a:srgbClr val="002DBF"/>
              </a:solidFill>
              <a:ea typeface="Calibri"/>
              <a:cs typeface="Calibri"/>
            </a:endParaRPr>
          </a:p>
          <a:p>
            <a:endParaRPr lang="hu-HU">
              <a:solidFill>
                <a:srgbClr val="FFFFFF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049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5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3975" y="654424"/>
            <a:ext cx="4784796" cy="1330840"/>
          </a:xfrm>
        </p:spPr>
        <p:txBody>
          <a:bodyPr>
            <a:normAutofit/>
          </a:bodyPr>
          <a:lstStyle/>
          <a:p>
            <a:r>
              <a:rPr lang="hu-HU"/>
              <a:t>Érkezés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u-HU" sz="2000" dirty="0">
                <a:cs typeface="Calibri"/>
              </a:rPr>
              <a:t>    November 13. vasárnap                   </a:t>
            </a:r>
          </a:p>
          <a:p>
            <a:r>
              <a:rPr lang="hu-HU" sz="2000" dirty="0"/>
              <a:t>Késő este felszálltunk Budapesten a repülőgépre.</a:t>
            </a:r>
            <a:endParaRPr lang="hu-HU" sz="2000" dirty="0">
              <a:cs typeface="Calibri"/>
            </a:endParaRPr>
          </a:p>
          <a:p>
            <a:r>
              <a:rPr lang="hu-HU" sz="2000" dirty="0"/>
              <a:t>1,5 órás  út után érkeztünk  meg a nápolyi repülőtérre.</a:t>
            </a:r>
            <a:endParaRPr lang="hu-HU" sz="2000" dirty="0">
              <a:cs typeface="Calibri"/>
            </a:endParaRPr>
          </a:p>
          <a:p>
            <a:r>
              <a:rPr lang="hu-HU" sz="2000" dirty="0" err="1"/>
              <a:t>Battipagliában</a:t>
            </a:r>
            <a:r>
              <a:rPr lang="hu-HU" sz="2000" dirty="0"/>
              <a:t> volt a szállásunk, amely kb. 100 km-re van Nápolytól. Mire odaértünk, már hajnalodott.</a:t>
            </a:r>
            <a:endParaRPr lang="hu-HU" sz="2000" dirty="0">
              <a:cs typeface="Calibri"/>
            </a:endParaRPr>
          </a:p>
          <a:p>
            <a:endParaRPr lang="hu-HU" sz="2000"/>
          </a:p>
        </p:txBody>
      </p:sp>
      <p:pic>
        <p:nvPicPr>
          <p:cNvPr id="4" name="Kép 4" descr="A képen szöveg, éjszakai égbolt látható&#10;&#10;Automatikusan generált leírás">
            <a:extLst>
              <a:ext uri="{FF2B5EF4-FFF2-40B4-BE49-F238E27FC236}">
                <a16:creationId xmlns:a16="http://schemas.microsoft.com/office/drawing/2014/main" id="{EE750066-ED37-6683-161A-D8C6C9DC0C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63" r="7591"/>
          <a:stretch/>
        </p:blipFill>
        <p:spPr>
          <a:xfrm>
            <a:off x="6880610" y="1071303"/>
            <a:ext cx="4737650" cy="473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12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7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hu-HU"/>
              <a:t>1. nap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hu-HU" sz="2000" dirty="0">
                <a:ea typeface="+mn-lt"/>
                <a:cs typeface="+mn-lt"/>
              </a:rPr>
              <a:t>November 14. hétfő</a:t>
            </a:r>
            <a:endParaRPr lang="hu-HU" dirty="0"/>
          </a:p>
          <a:p>
            <a:r>
              <a:rPr lang="hu-HU" sz="2000" dirty="0"/>
              <a:t>Reggel átsétáltunk egy iskolába. Sajnos nem az olasz  </a:t>
            </a:r>
            <a:r>
              <a:rPr lang="hu-HU" sz="2000" dirty="0" err="1"/>
              <a:t>erasmusos</a:t>
            </a:r>
            <a:r>
              <a:rPr lang="hu-HU" sz="2000" dirty="0"/>
              <a:t> csapat iskolájába, mert a saját épületüket le kellett bontani, mivel nem volt földrengésbiztos.</a:t>
            </a:r>
            <a:endParaRPr lang="hu-HU" sz="2000" dirty="0">
              <a:cs typeface="Calibri"/>
            </a:endParaRPr>
          </a:p>
          <a:p>
            <a:r>
              <a:rPr lang="hu-HU" sz="2000" dirty="0">
                <a:cs typeface="Calibri"/>
              </a:rPr>
              <a:t>Találkoztunk a  benini nagykövettel (</a:t>
            </a:r>
            <a:r>
              <a:rPr lang="hu-HU" sz="2000" dirty="0">
                <a:ea typeface="+mn-lt"/>
                <a:cs typeface="+mn-lt"/>
              </a:rPr>
              <a:t>Nyugat-Afrikában</a:t>
            </a:r>
            <a:r>
              <a:rPr lang="hu-HU" sz="2000" dirty="0">
                <a:cs typeface="Calibri"/>
              </a:rPr>
              <a:t> található ez az ország). Vezetésével iskolákat építettek, egészséges ivóvizet vezettek be a szakemberek  a települések központjába.</a:t>
            </a:r>
            <a:endParaRPr lang="hu-HU" sz="2000" dirty="0">
              <a:ea typeface="Calibri"/>
              <a:cs typeface="Calibri"/>
            </a:endParaRPr>
          </a:p>
          <a:p>
            <a:r>
              <a:rPr lang="hu-HU" sz="2000" dirty="0"/>
              <a:t>Ezután elmentünk egy pizzériába, ahol mi készítettük a pizzánkat. Megismertük az igazi olasz pizza tészta receptjét.</a:t>
            </a:r>
            <a:endParaRPr lang="hu-HU" sz="2000" dirty="0">
              <a:cs typeface="Calibri"/>
            </a:endParaRPr>
          </a:p>
          <a:p>
            <a:r>
              <a:rPr lang="hu-HU" sz="2000" dirty="0"/>
              <a:t>Este sétáltunk </a:t>
            </a:r>
            <a:r>
              <a:rPr lang="hu-HU" sz="2000" dirty="0" err="1"/>
              <a:t>Battipagliában</a:t>
            </a:r>
            <a:r>
              <a:rPr lang="hu-HU" sz="2000" dirty="0"/>
              <a:t>. </a:t>
            </a:r>
            <a:endParaRPr lang="hu-HU" sz="2000" dirty="0">
              <a:cs typeface="Calibri"/>
            </a:endParaRPr>
          </a:p>
          <a:p>
            <a:endParaRPr lang="hu-HU" sz="2000">
              <a:ea typeface="Calibri"/>
              <a:cs typeface="Calibri"/>
            </a:endParaRPr>
          </a:p>
          <a:p>
            <a:endParaRPr lang="hu-HU" sz="2000">
              <a:ea typeface="Calibri"/>
              <a:cs typeface="Calibri"/>
            </a:endParaRPr>
          </a:p>
        </p:txBody>
      </p:sp>
      <p:pic>
        <p:nvPicPr>
          <p:cNvPr id="4" name="Kép 4" descr="A képen épület, kültéri, ház, lakóövezeti látható&#10;&#10;Automatikusan generált leírás">
            <a:extLst>
              <a:ext uri="{FF2B5EF4-FFF2-40B4-BE49-F238E27FC236}">
                <a16:creationId xmlns:a16="http://schemas.microsoft.com/office/drawing/2014/main" id="{EA33C019-567C-EC2F-65D4-EA3941B40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2935303"/>
            <a:ext cx="4788505" cy="2255136"/>
          </a:xfrm>
          <a:prstGeom prst="rect">
            <a:avLst/>
          </a:prstGeom>
        </p:spPr>
      </p:pic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50169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50537" y="154004"/>
            <a:ext cx="6125964" cy="1164656"/>
          </a:xfrm>
        </p:spPr>
        <p:txBody>
          <a:bodyPr anchor="b">
            <a:normAutofit/>
          </a:bodyPr>
          <a:lstStyle/>
          <a:p>
            <a:r>
              <a:rPr lang="hu-HU"/>
              <a:t>2. nap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50536" y="1692095"/>
            <a:ext cx="4055425" cy="348536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hu-HU" sz="2000" dirty="0">
                <a:ea typeface="+mn-lt"/>
                <a:cs typeface="+mn-lt"/>
              </a:rPr>
              <a:t>November 15. kedd</a:t>
            </a:r>
            <a:endParaRPr lang="hu-HU" sz="2000" dirty="0">
              <a:cs typeface="Calibri" panose="020F0502020204030204"/>
            </a:endParaRPr>
          </a:p>
          <a:p>
            <a:r>
              <a:rPr lang="hu-HU" sz="2000" dirty="0"/>
              <a:t>Busszal elmentünk</a:t>
            </a:r>
            <a:r>
              <a:rPr lang="hu-HU" sz="2000" u="sng" dirty="0"/>
              <a:t> </a:t>
            </a:r>
            <a:r>
              <a:rPr lang="hu-HU" sz="2000" dirty="0" err="1"/>
              <a:t>Pioppiba</a:t>
            </a:r>
            <a:r>
              <a:rPr lang="hu-HU" sz="2000" dirty="0"/>
              <a:t>, ahol megnéztük a Tirrén-tengert.</a:t>
            </a:r>
            <a:endParaRPr lang="hu-HU" sz="2000" dirty="0">
              <a:cs typeface="Calibri" panose="020F0502020204030204"/>
            </a:endParaRPr>
          </a:p>
          <a:p>
            <a:r>
              <a:rPr lang="hu-HU" sz="2000" dirty="0"/>
              <a:t>Az élelmiszerpiramis segítségével megmutatták  nekünk, hogy a helyi emberek mit és milyen gyakran esznek. Állítólag ez a mediterrán diéta a hosszú élet titka.</a:t>
            </a:r>
            <a:endParaRPr lang="hu-HU" sz="2000" dirty="0">
              <a:cs typeface="Calibri" panose="020F0502020204030204"/>
            </a:endParaRPr>
          </a:p>
          <a:p>
            <a:r>
              <a:rPr lang="hu-HU" sz="2000" dirty="0">
                <a:ea typeface="Calibri"/>
                <a:cs typeface="Calibri"/>
              </a:rPr>
              <a:t>Ebédre helyi specialitásokat ebédeltünk, természetesen az elmaradhatatlan paradicsommal.</a:t>
            </a:r>
            <a:endParaRPr lang="hu-HU" sz="2000" dirty="0"/>
          </a:p>
          <a:p>
            <a:r>
              <a:rPr lang="hu-HU" sz="2000" dirty="0">
                <a:cs typeface="Calibri" panose="020F0502020204030204"/>
              </a:rPr>
              <a:t>Már sötétedett ,mire megérkeztünk </a:t>
            </a:r>
            <a:r>
              <a:rPr lang="hu-HU" sz="2000" dirty="0" err="1">
                <a:cs typeface="Calibri" panose="020F0502020204030204"/>
              </a:rPr>
              <a:t>Paestumba</a:t>
            </a:r>
            <a:r>
              <a:rPr lang="hu-HU" sz="2000" dirty="0">
                <a:cs typeface="Calibri" panose="020F0502020204030204"/>
              </a:rPr>
              <a:t>, ahol görög romokban gyönyörködhet-</a:t>
            </a:r>
            <a:r>
              <a:rPr lang="hu-HU" sz="2000" dirty="0" err="1">
                <a:cs typeface="Calibri" panose="020F0502020204030204"/>
              </a:rPr>
              <a:t>tünk</a:t>
            </a:r>
            <a:r>
              <a:rPr lang="hu-HU" sz="2000" dirty="0">
                <a:cs typeface="Calibri" panose="020F0502020204030204"/>
              </a:rPr>
              <a:t>.</a:t>
            </a:r>
            <a:endParaRPr lang="hu-HU" sz="2000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7" name="Kép 7" descr="A képen égbolt, kültéri, épület, rom látható&#10;&#10;Automatikusan generált leírás">
            <a:extLst>
              <a:ext uri="{FF2B5EF4-FFF2-40B4-BE49-F238E27FC236}">
                <a16:creationId xmlns:a16="http://schemas.microsoft.com/office/drawing/2014/main" id="{39104F6C-4FE9-8B89-4F75-D2244123B2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22" r="-1" b="27412"/>
          <a:stretch/>
        </p:blipFill>
        <p:spPr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5" name="Kép 5" descr="A képen személy, személyek, ágynemű látható&#10;&#10;Automatikusan generált leírás">
            <a:extLst>
              <a:ext uri="{FF2B5EF4-FFF2-40B4-BE49-F238E27FC236}">
                <a16:creationId xmlns:a16="http://schemas.microsoft.com/office/drawing/2014/main" id="{B7416052-CEBA-A040-74E2-B27D6C0C58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27981"/>
          <a:stretch/>
        </p:blipFill>
        <p:spPr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6" name="Kép 6" descr="A képen víz, kültéri, égbolt, természet látható&#10;&#10;Automatikusan generált leírás">
            <a:extLst>
              <a:ext uri="{FF2B5EF4-FFF2-40B4-BE49-F238E27FC236}">
                <a16:creationId xmlns:a16="http://schemas.microsoft.com/office/drawing/2014/main" id="{E342F0D1-6905-D396-0A77-44243EB9E9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312" b="5261"/>
          <a:stretch/>
        </p:blipFill>
        <p:spPr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8652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u-HU" sz="5400"/>
              <a:t>3. nap </a:t>
            </a:r>
            <a:endParaRPr lang="hu-HU" sz="5400">
              <a:cs typeface="Calibri Light"/>
            </a:endParaRP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0807" y="2605704"/>
            <a:ext cx="4243589" cy="332066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hu-HU" sz="2000" dirty="0">
                <a:ea typeface="+mn-lt"/>
                <a:cs typeface="+mn-lt"/>
              </a:rPr>
              <a:t>November 16. szerda</a:t>
            </a:r>
          </a:p>
          <a:p>
            <a:r>
              <a:rPr lang="hu-HU" sz="2000" dirty="0">
                <a:ea typeface="+mn-lt"/>
                <a:cs typeface="+mn-lt"/>
              </a:rPr>
              <a:t>Reggel elmentünk </a:t>
            </a:r>
            <a:r>
              <a:rPr lang="hu-HU" sz="2000" dirty="0" err="1">
                <a:ea typeface="+mn-lt"/>
                <a:cs typeface="+mn-lt"/>
              </a:rPr>
              <a:t>battipagliai</a:t>
            </a:r>
            <a:r>
              <a:rPr lang="hu-HU" sz="2000" dirty="0">
                <a:ea typeface="+mn-lt"/>
                <a:cs typeface="+mn-lt"/>
              </a:rPr>
              <a:t>  polgármesteri hivatalba, ahol a környezetkímélő vízfogyasztásról meséltek nekünk.</a:t>
            </a:r>
            <a:endParaRPr lang="hu-HU" sz="2000">
              <a:ea typeface="Calibri"/>
              <a:cs typeface="Calibri"/>
            </a:endParaRPr>
          </a:p>
          <a:p>
            <a:r>
              <a:rPr lang="hu-HU" sz="2000" dirty="0">
                <a:ea typeface="Calibri"/>
                <a:cs typeface="Calibri"/>
              </a:rPr>
              <a:t>Egy vízügyi szakember bemutatta, hogy a tenger mennyire szennyezett. </a:t>
            </a:r>
            <a:endParaRPr lang="hu-HU" sz="2000" dirty="0">
              <a:cs typeface="Calibri"/>
            </a:endParaRPr>
          </a:p>
          <a:p>
            <a:r>
              <a:rPr lang="hu-HU" sz="2000" dirty="0">
                <a:ea typeface="Calibri"/>
                <a:cs typeface="Calibri"/>
              </a:rPr>
              <a:t>Vonattal elutaztunk </a:t>
            </a:r>
            <a:r>
              <a:rPr lang="hu-HU" sz="2000" dirty="0" err="1">
                <a:ea typeface="Calibri"/>
                <a:cs typeface="Calibri"/>
              </a:rPr>
              <a:t>Pompeibe</a:t>
            </a:r>
            <a:r>
              <a:rPr lang="hu-HU" sz="2000" dirty="0">
                <a:ea typeface="Calibri"/>
                <a:cs typeface="Calibri"/>
              </a:rPr>
              <a:t>, de a korai sötétedés miatt korábban bezárták a múzeumot. </a:t>
            </a:r>
          </a:p>
          <a:p>
            <a:endParaRPr lang="hu-HU" sz="2000" dirty="0">
              <a:ea typeface="Calibri"/>
              <a:cs typeface="Calibri"/>
            </a:endParaRPr>
          </a:p>
          <a:p>
            <a:pPr marL="0" indent="0">
              <a:buNone/>
            </a:pPr>
            <a:endParaRPr lang="hu-HU" sz="1900">
              <a:ea typeface="Calibri" panose="020F0502020204030204"/>
              <a:cs typeface="Calibri"/>
            </a:endParaRPr>
          </a:p>
        </p:txBody>
      </p:sp>
      <p:pic>
        <p:nvPicPr>
          <p:cNvPr id="4" name="Kép 4" descr="A képen fa, épület, kültéri, ház látható&#10;&#10;Automatikusan generált leírás">
            <a:extLst>
              <a:ext uri="{FF2B5EF4-FFF2-40B4-BE49-F238E27FC236}">
                <a16:creationId xmlns:a16="http://schemas.microsoft.com/office/drawing/2014/main" id="{F37C473B-D58A-A1CB-7969-975C3C3CA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55" r="1281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4873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9FD402-1D83-7883-1678-2EFE95983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65" y="-97336"/>
            <a:ext cx="5109950" cy="956674"/>
          </a:xfrm>
        </p:spPr>
        <p:txBody>
          <a:bodyPr>
            <a:normAutofit/>
          </a:bodyPr>
          <a:lstStyle/>
          <a:p>
            <a:r>
              <a:rPr lang="hu-HU" sz="3600">
                <a:cs typeface="Calibri Light"/>
              </a:rPr>
              <a:t>4. nap</a:t>
            </a:r>
            <a:endParaRPr lang="hu-HU" sz="3600"/>
          </a:p>
        </p:txBody>
      </p:sp>
      <p:pic>
        <p:nvPicPr>
          <p:cNvPr id="6" name="Kép 9" descr="A képen természet, óceánfenék látható&#10;&#10;Automatikusan generált leírás">
            <a:extLst>
              <a:ext uri="{FF2B5EF4-FFF2-40B4-BE49-F238E27FC236}">
                <a16:creationId xmlns:a16="http://schemas.microsoft.com/office/drawing/2014/main" id="{B625A9BF-58E2-0034-80F6-EBE22EA28C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10" r="23150" b="-1"/>
          <a:stretch/>
        </p:blipFill>
        <p:spPr>
          <a:xfrm rot="5400000">
            <a:off x="677275" y="204682"/>
            <a:ext cx="2310286" cy="3664827"/>
          </a:xfrm>
          <a:prstGeom prst="rect">
            <a:avLst/>
          </a:prstGeom>
        </p:spPr>
      </p:pic>
      <p:sp>
        <p:nvSpPr>
          <p:cNvPr id="70" name="Freeform: Shape 13">
            <a:extLst>
              <a:ext uri="{FF2B5EF4-FFF2-40B4-BE49-F238E27FC236}">
                <a16:creationId xmlns:a16="http://schemas.microsoft.com/office/drawing/2014/main" id="{7BC0F8B1-F985-469B-8332-13DBC7665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1791963" y="451044"/>
            <a:ext cx="2308583" cy="2741196"/>
          </a:xfrm>
          <a:custGeom>
            <a:avLst/>
            <a:gdLst>
              <a:gd name="connsiteX0" fmla="*/ 2308583 w 2308583"/>
              <a:gd name="connsiteY0" fmla="*/ 2741196 h 2741196"/>
              <a:gd name="connsiteX1" fmla="*/ 462 w 2308583"/>
              <a:gd name="connsiteY1" fmla="*/ 2741196 h 2741196"/>
              <a:gd name="connsiteX2" fmla="*/ 0 w 2308583"/>
              <a:gd name="connsiteY2" fmla="*/ 2469337 h 2741196"/>
              <a:gd name="connsiteX3" fmla="*/ 2022607 w 2308583"/>
              <a:gd name="connsiteY3" fmla="*/ 2470269 h 2741196"/>
              <a:gd name="connsiteX4" fmla="*/ 2022607 w 2308583"/>
              <a:gd name="connsiteY4" fmla="*/ 0 h 2741196"/>
              <a:gd name="connsiteX5" fmla="*/ 2308583 w 2308583"/>
              <a:gd name="connsiteY5" fmla="*/ 0 h 274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2741196">
                <a:moveTo>
                  <a:pt x="2308583" y="2741196"/>
                </a:moveTo>
                <a:lnTo>
                  <a:pt x="462" y="2741196"/>
                </a:lnTo>
                <a:cubicBezTo>
                  <a:pt x="-462" y="2647366"/>
                  <a:pt x="923" y="2563167"/>
                  <a:pt x="0" y="2469337"/>
                </a:cubicBezTo>
                <a:lnTo>
                  <a:pt x="2022607" y="2470269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Kép 9" descr="A képen templom, orgona, folyosó, kő látható&#10;&#10;Automatikusan generált leírás">
            <a:extLst>
              <a:ext uri="{FF2B5EF4-FFF2-40B4-BE49-F238E27FC236}">
                <a16:creationId xmlns:a16="http://schemas.microsoft.com/office/drawing/2014/main" id="{3849B23B-8E00-7543-85DC-4DE2BDCE1A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75" r="-1" b="14641"/>
          <a:stretch/>
        </p:blipFill>
        <p:spPr>
          <a:xfrm>
            <a:off x="4257921" y="-1"/>
            <a:ext cx="4051910" cy="3192239"/>
          </a:xfrm>
          <a:prstGeom prst="rect">
            <a:avLst/>
          </a:prstGeom>
        </p:spPr>
      </p:pic>
      <p:pic>
        <p:nvPicPr>
          <p:cNvPr id="9" name="Kép 9" descr="A képen beltéri, oltár látható&#10;&#10;Automatikusan generált leírás">
            <a:extLst>
              <a:ext uri="{FF2B5EF4-FFF2-40B4-BE49-F238E27FC236}">
                <a16:creationId xmlns:a16="http://schemas.microsoft.com/office/drawing/2014/main" id="{3775A465-86DE-0289-2E0D-26F6C47683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172" r="-3" b="35623"/>
          <a:stretch/>
        </p:blipFill>
        <p:spPr>
          <a:xfrm>
            <a:off x="8479972" y="863600"/>
            <a:ext cx="2830286" cy="1894535"/>
          </a:xfrm>
          <a:prstGeom prst="rect">
            <a:avLst/>
          </a:prstGeom>
        </p:spPr>
      </p:pic>
      <p:sp>
        <p:nvSpPr>
          <p:cNvPr id="71" name="Freeform: Shape 15">
            <a:extLst>
              <a:ext uri="{FF2B5EF4-FFF2-40B4-BE49-F238E27FC236}">
                <a16:creationId xmlns:a16="http://schemas.microsoft.com/office/drawing/2014/main" id="{89D15953-1642-4DD6-AD9E-01AA19247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9466977" y="434000"/>
            <a:ext cx="2308583" cy="1114404"/>
          </a:xfrm>
          <a:custGeom>
            <a:avLst/>
            <a:gdLst>
              <a:gd name="connsiteX0" fmla="*/ 462 w 2308583"/>
              <a:gd name="connsiteY0" fmla="*/ 1114404 h 1114404"/>
              <a:gd name="connsiteX1" fmla="*/ 2308583 w 2308583"/>
              <a:gd name="connsiteY1" fmla="*/ 1114404 h 1114404"/>
              <a:gd name="connsiteX2" fmla="*/ 2308583 w 2308583"/>
              <a:gd name="connsiteY2" fmla="*/ 0 h 1114404"/>
              <a:gd name="connsiteX3" fmla="*/ 2022607 w 2308583"/>
              <a:gd name="connsiteY3" fmla="*/ 0 h 1114404"/>
              <a:gd name="connsiteX4" fmla="*/ 2022607 w 2308583"/>
              <a:gd name="connsiteY4" fmla="*/ 843477 h 1114404"/>
              <a:gd name="connsiteX5" fmla="*/ 0 w 2308583"/>
              <a:gd name="connsiteY5" fmla="*/ 842545 h 1114404"/>
              <a:gd name="connsiteX6" fmla="*/ 462 w 2308583"/>
              <a:gd name="connsiteY6" fmla="*/ 1114404 h 111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8583" h="1114404">
                <a:moveTo>
                  <a:pt x="462" y="1114404"/>
                </a:moveTo>
                <a:lnTo>
                  <a:pt x="2308583" y="1114404"/>
                </a:lnTo>
                <a:lnTo>
                  <a:pt x="2308583" y="0"/>
                </a:lnTo>
                <a:lnTo>
                  <a:pt x="2022607" y="0"/>
                </a:lnTo>
                <a:lnTo>
                  <a:pt x="2022607" y="843477"/>
                </a:lnTo>
                <a:lnTo>
                  <a:pt x="0" y="842545"/>
                </a:lnTo>
                <a:cubicBezTo>
                  <a:pt x="923" y="936375"/>
                  <a:pt x="-462" y="1020574"/>
                  <a:pt x="462" y="111440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6A660A9-7E4C-A353-3E09-C91926525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818" y="3493322"/>
            <a:ext cx="5109950" cy="178920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hu-HU" sz="2000" dirty="0">
                <a:ea typeface="+mn-lt"/>
                <a:cs typeface="+mn-lt"/>
              </a:rPr>
              <a:t>November 17. Csütörtök</a:t>
            </a:r>
            <a:endParaRPr lang="hu-HU" dirty="0">
              <a:ea typeface="+mn-lt"/>
              <a:cs typeface="+mn-lt"/>
            </a:endParaRPr>
          </a:p>
          <a:p>
            <a:pPr marL="342900" indent="-342900"/>
            <a:r>
              <a:rPr lang="hu-HU" sz="2000" dirty="0">
                <a:ea typeface="+mn-lt"/>
                <a:cs typeface="+mn-lt"/>
              </a:rPr>
              <a:t>Ezen a napon egész nap Nápolyban</a:t>
            </a:r>
            <a:r>
              <a:rPr lang="hu-HU" sz="2000" dirty="0">
                <a:cs typeface="Calibri"/>
              </a:rPr>
              <a:t> voltunk. Megnéztük a város ivóvízrendszerét, ami-</a:t>
            </a:r>
            <a:r>
              <a:rPr lang="hu-HU" sz="2000" dirty="0" err="1">
                <a:cs typeface="Calibri"/>
              </a:rPr>
              <a:t>nek</a:t>
            </a:r>
            <a:r>
              <a:rPr lang="hu-HU" sz="2000" dirty="0">
                <a:cs typeface="Calibri"/>
              </a:rPr>
              <a:t> barlangrendszerét óvóhelynek használ- ták a II. világháború alatt.</a:t>
            </a:r>
            <a:endParaRPr lang="hu-HU" sz="2000" dirty="0">
              <a:ea typeface="Calibri"/>
              <a:cs typeface="Calibri"/>
            </a:endParaRPr>
          </a:p>
          <a:p>
            <a:pPr marL="342900" indent="-342900"/>
            <a:r>
              <a:rPr lang="hu-HU" sz="2000" dirty="0">
                <a:ea typeface="Calibri"/>
                <a:cs typeface="Calibri"/>
              </a:rPr>
              <a:t>Meglátogattuk  a város legnagyobb </a:t>
            </a:r>
            <a:r>
              <a:rPr lang="hu-HU" sz="2000" dirty="0" err="1">
                <a:ea typeface="Calibri"/>
                <a:cs typeface="Calibri"/>
              </a:rPr>
              <a:t>templo-mát</a:t>
            </a:r>
            <a:r>
              <a:rPr lang="hu-HU" sz="2000" dirty="0">
                <a:ea typeface="Calibri"/>
                <a:cs typeface="Calibri"/>
              </a:rPr>
              <a:t>. </a:t>
            </a:r>
            <a:endParaRPr lang="hu-HU" sz="2000" dirty="0">
              <a:cs typeface="Calibri"/>
            </a:endParaRPr>
          </a:p>
          <a:p>
            <a:r>
              <a:rPr lang="hu-HU" sz="2000" dirty="0">
                <a:cs typeface="Calibri"/>
              </a:rPr>
              <a:t>Délután egy akváriumban tanulmányozhattuk a tenger élővilágát. Bemutattak olyan állatokat is, amelyek  már kihaltak.</a:t>
            </a:r>
            <a:endParaRPr lang="hu-HU" sz="2000" dirty="0">
              <a:ea typeface="Calibri"/>
              <a:cs typeface="Calibri"/>
            </a:endParaRPr>
          </a:p>
        </p:txBody>
      </p:sp>
      <p:pic>
        <p:nvPicPr>
          <p:cNvPr id="4" name="Kép 4" descr="A képen fal, beltéri, WC, piszkos látható&#10;&#10;Automatikusan generált leírás">
            <a:extLst>
              <a:ext uri="{FF2B5EF4-FFF2-40B4-BE49-F238E27FC236}">
                <a16:creationId xmlns:a16="http://schemas.microsoft.com/office/drawing/2014/main" id="{55B94ADC-7B54-CC68-30E8-CBDAEAE966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" b="8972"/>
          <a:stretch/>
        </p:blipFill>
        <p:spPr>
          <a:xfrm>
            <a:off x="6243851" y="3338001"/>
            <a:ext cx="2065980" cy="2507628"/>
          </a:xfrm>
          <a:prstGeom prst="rect">
            <a:avLst/>
          </a:prstGeom>
        </p:spPr>
      </p:pic>
      <p:pic>
        <p:nvPicPr>
          <p:cNvPr id="7" name="Kép 7" descr="A képen épület, ív, kő, oltár látható&#10;&#10;Automatikusan generált leírás">
            <a:extLst>
              <a:ext uri="{FF2B5EF4-FFF2-40B4-BE49-F238E27FC236}">
                <a16:creationId xmlns:a16="http://schemas.microsoft.com/office/drawing/2014/main" id="{B80B08BB-8EBA-4D2D-E66C-30D2BAD961B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795" r="3" b="14444"/>
          <a:stretch/>
        </p:blipFill>
        <p:spPr>
          <a:xfrm>
            <a:off x="8937688" y="2919002"/>
            <a:ext cx="3254312" cy="2940275"/>
          </a:xfrm>
          <a:prstGeom prst="rect">
            <a:avLst/>
          </a:prstGeom>
        </p:spPr>
      </p:pic>
      <p:sp>
        <p:nvSpPr>
          <p:cNvPr id="72" name="Freeform 6">
            <a:extLst>
              <a:ext uri="{FF2B5EF4-FFF2-40B4-BE49-F238E27FC236}">
                <a16:creationId xmlns:a16="http://schemas.microsoft.com/office/drawing/2014/main" id="{FBF3780C-749F-4B50-9E1D-F2B1F6DBB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76833" y="2919002"/>
            <a:ext cx="2525072" cy="3398994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8153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1E528AF-C951-7604-E1B4-6B5812496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4960945" cy="1325563"/>
          </a:xfrm>
        </p:spPr>
        <p:txBody>
          <a:bodyPr>
            <a:normAutofit/>
          </a:bodyPr>
          <a:lstStyle/>
          <a:p>
            <a:r>
              <a:rPr lang="hu-HU">
                <a:cs typeface="Calibri Light"/>
              </a:rPr>
              <a:t>5. nap</a:t>
            </a:r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C0FC0D7-5423-17D7-7E48-B7CEA782E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93346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u-HU" sz="2200" dirty="0">
                <a:ea typeface="+mn-lt"/>
                <a:cs typeface="+mn-lt"/>
              </a:rPr>
              <a:t>November 18. péntek</a:t>
            </a:r>
            <a:endParaRPr lang="hu-HU" sz="2200" dirty="0">
              <a:ea typeface="Calibri" panose="020F0502020204030204"/>
              <a:cs typeface="Calibri"/>
            </a:endParaRPr>
          </a:p>
          <a:p>
            <a:r>
              <a:rPr lang="hu-HU" sz="2200" dirty="0">
                <a:cs typeface="Calibri"/>
              </a:rPr>
              <a:t>Nem adtuk fel, újra elmentünk </a:t>
            </a:r>
            <a:r>
              <a:rPr lang="hu-HU" sz="2200" dirty="0" err="1">
                <a:cs typeface="Calibri"/>
              </a:rPr>
              <a:t>Pompei</a:t>
            </a:r>
            <a:r>
              <a:rPr lang="hu-HU" sz="2200" dirty="0">
                <a:cs typeface="Calibri"/>
              </a:rPr>
              <a:t>-be,  ahol a Vezúv Kr.e. 79-ben </a:t>
            </a:r>
            <a:r>
              <a:rPr lang="hu-HU" sz="2200" dirty="0">
                <a:ea typeface="+mn-lt"/>
                <a:cs typeface="+mn-lt"/>
              </a:rPr>
              <a:t>augusztus 24-én</a:t>
            </a:r>
            <a:r>
              <a:rPr lang="hu-HU" sz="2200" dirty="0">
                <a:cs typeface="Calibri"/>
              </a:rPr>
              <a:t> hajnal körül kitört. </a:t>
            </a:r>
            <a:endParaRPr lang="en-US" sz="2200">
              <a:cs typeface="Calibri"/>
            </a:endParaRPr>
          </a:p>
          <a:p>
            <a:r>
              <a:rPr lang="hu-HU" sz="2200" dirty="0">
                <a:cs typeface="Calibri"/>
              </a:rPr>
              <a:t>A város lakói azt hitték, hogy csak egy sima földrengés, ami gyakori volt arra felé, de  utána több méter vastagságú forró hamu borította el a várost, amely a legtöbb embert álmában érte. </a:t>
            </a:r>
            <a:endParaRPr lang="en-US" sz="2200" dirty="0">
              <a:ea typeface="Calibri" panose="020F0502020204030204"/>
              <a:cs typeface="Calibri"/>
            </a:endParaRPr>
          </a:p>
          <a:p>
            <a:r>
              <a:rPr lang="hu-HU" sz="2200" dirty="0">
                <a:cs typeface="Calibri"/>
              </a:rPr>
              <a:t> A város teljesen eltűnt, egy új település épült rá. Sok száz év múlva tárták fel a régészek a területet.</a:t>
            </a:r>
            <a:endParaRPr lang="hu-HU" sz="2200" dirty="0">
              <a:ea typeface="Calibri"/>
              <a:cs typeface="Calibri" panose="020F0502020204030204"/>
            </a:endParaRPr>
          </a:p>
        </p:txBody>
      </p:sp>
      <p:pic>
        <p:nvPicPr>
          <p:cNvPr id="4" name="Kép 4" descr="A képen kő látható&#10;&#10;Automatikusan generált leírás">
            <a:extLst>
              <a:ext uri="{FF2B5EF4-FFF2-40B4-BE49-F238E27FC236}">
                <a16:creationId xmlns:a16="http://schemas.microsoft.com/office/drawing/2014/main" id="{FB7FEDC5-9279-3716-F4B1-F9FD9BA705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" b="8120"/>
          <a:stretch/>
        </p:blipFill>
        <p:spPr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sp>
        <p:nvSpPr>
          <p:cNvPr id="29" name="Arc 28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ép 6" descr="A képen kültéri, égbolt, talaj, kő látható&#10;&#10;Automatikusan generált leírás">
            <a:extLst>
              <a:ext uri="{FF2B5EF4-FFF2-40B4-BE49-F238E27FC236}">
                <a16:creationId xmlns:a16="http://schemas.microsoft.com/office/drawing/2014/main" id="{CFD0BF16-DB17-F32E-79DE-0610797D98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58" b="29740"/>
          <a:stretch/>
        </p:blipFill>
        <p:spPr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5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B6AA9487-906F-3B5F-FD1F-0F30AF3075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97" r="12289" b="4"/>
          <a:stretch/>
        </p:blipFill>
        <p:spPr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6023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51AC77-CD7B-E747-D7C0-FF0BC1201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976" y="-16611"/>
            <a:ext cx="4426755" cy="761271"/>
          </a:xfrm>
        </p:spPr>
        <p:txBody>
          <a:bodyPr>
            <a:normAutofit/>
          </a:bodyPr>
          <a:lstStyle/>
          <a:p>
            <a:r>
              <a:rPr lang="hu-HU" sz="3000">
                <a:latin typeface="Cambria"/>
                <a:ea typeface="Cambria"/>
                <a:cs typeface="Calibri Light"/>
              </a:rPr>
              <a:t>Köszönjük a figyelmet! :) 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D9FA547-84BF-42AC-0001-A76918C45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872" y="713721"/>
            <a:ext cx="4426757" cy="202082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hu-HU" sz="1800">
                <a:latin typeface="Calibri"/>
                <a:cs typeface="Calibri"/>
              </a:rPr>
              <a:t>Az úton résztvevők:</a:t>
            </a:r>
          </a:p>
          <a:p>
            <a:pPr marL="0" indent="0">
              <a:buNone/>
            </a:pPr>
            <a:r>
              <a:rPr lang="hu-HU" sz="1800">
                <a:latin typeface="Calibri"/>
                <a:cs typeface="Calibri"/>
              </a:rPr>
              <a:t>Tanárok: </a:t>
            </a:r>
          </a:p>
          <a:p>
            <a:pPr marL="285750" indent="-285750"/>
            <a:r>
              <a:rPr lang="hu-HU" sz="1800" err="1">
                <a:latin typeface="Calibri"/>
                <a:cs typeface="Calibri"/>
              </a:rPr>
              <a:t>Bátri</a:t>
            </a:r>
            <a:r>
              <a:rPr lang="hu-HU" sz="1800">
                <a:latin typeface="Calibri"/>
                <a:cs typeface="Calibri"/>
              </a:rPr>
              <a:t> Blanka </a:t>
            </a:r>
          </a:p>
          <a:p>
            <a:pPr marL="285750" indent="-285750"/>
            <a:r>
              <a:rPr lang="hu-HU" sz="1800" err="1">
                <a:latin typeface="Calibri"/>
                <a:cs typeface="Calibri"/>
              </a:rPr>
              <a:t>Czékmán</a:t>
            </a:r>
            <a:r>
              <a:rPr lang="hu-HU" sz="1800">
                <a:latin typeface="Calibri"/>
                <a:cs typeface="Calibri"/>
              </a:rPr>
              <a:t> Zsuzsanna</a:t>
            </a:r>
          </a:p>
          <a:p>
            <a:pPr marL="285750" indent="-285750"/>
            <a:r>
              <a:rPr lang="hu-HU" sz="1800">
                <a:latin typeface="Calibri"/>
                <a:cs typeface="Calibri"/>
              </a:rPr>
              <a:t> Szuna Attila        </a:t>
            </a:r>
            <a:endParaRPr lang="hu-HU" sz="1800">
              <a:cs typeface="Calibri"/>
            </a:endParaRPr>
          </a:p>
          <a:p>
            <a:pPr marL="0" indent="0">
              <a:buNone/>
            </a:pPr>
            <a:r>
              <a:rPr lang="hu-HU" sz="1800">
                <a:cs typeface="Calibri"/>
              </a:rPr>
              <a:t>Diákok: </a:t>
            </a:r>
          </a:p>
          <a:p>
            <a:pPr marL="285750" indent="-285750"/>
            <a:r>
              <a:rPr lang="hu-HU" sz="1800" err="1">
                <a:cs typeface="Calibri"/>
              </a:rPr>
              <a:t>Andócs</a:t>
            </a:r>
            <a:r>
              <a:rPr lang="hu-HU" sz="1800">
                <a:cs typeface="Calibri"/>
              </a:rPr>
              <a:t> Eszter</a:t>
            </a:r>
          </a:p>
          <a:p>
            <a:pPr marL="285750" indent="-285750"/>
            <a:r>
              <a:rPr lang="hu-HU" sz="1800">
                <a:cs typeface="Calibri"/>
              </a:rPr>
              <a:t> Borbély Emma</a:t>
            </a:r>
          </a:p>
          <a:p>
            <a:pPr marL="285750" indent="-285750"/>
            <a:r>
              <a:rPr lang="hu-HU" sz="1800">
                <a:cs typeface="Calibri"/>
              </a:rPr>
              <a:t>Csiki Márton</a:t>
            </a:r>
          </a:p>
          <a:p>
            <a:pPr marL="285750" indent="-285750"/>
            <a:r>
              <a:rPr lang="hu-HU" sz="1800">
                <a:cs typeface="Calibri"/>
              </a:rPr>
              <a:t> </a:t>
            </a:r>
            <a:r>
              <a:rPr lang="hu-HU" sz="1800" err="1">
                <a:cs typeface="Calibri"/>
              </a:rPr>
              <a:t>Gyöngyössy</a:t>
            </a:r>
            <a:r>
              <a:rPr lang="hu-HU" sz="1800">
                <a:cs typeface="Calibri"/>
              </a:rPr>
              <a:t> </a:t>
            </a:r>
            <a:r>
              <a:rPr lang="hu-HU" sz="1800" err="1">
                <a:cs typeface="Calibri"/>
              </a:rPr>
              <a:t>Baladéva</a:t>
            </a:r>
            <a:r>
              <a:rPr lang="hu-HU" sz="1800">
                <a:cs typeface="Calibri"/>
              </a:rPr>
              <a:t> Péter</a:t>
            </a:r>
          </a:p>
          <a:p>
            <a:pPr marL="285750" indent="-285750"/>
            <a:endParaRPr lang="hu-HU" sz="1800">
              <a:cs typeface="Calibri"/>
            </a:endParaRPr>
          </a:p>
          <a:p>
            <a:pPr marL="285750" indent="-285750"/>
            <a:endParaRPr lang="hu-HU" sz="1400">
              <a:cs typeface="Calibri"/>
            </a:endParaRPr>
          </a:p>
        </p:txBody>
      </p:sp>
      <p:pic>
        <p:nvPicPr>
          <p:cNvPr id="6" name="Kép 6">
            <a:extLst>
              <a:ext uri="{FF2B5EF4-FFF2-40B4-BE49-F238E27FC236}">
                <a16:creationId xmlns:a16="http://schemas.microsoft.com/office/drawing/2014/main" id="{33266124-9145-D1C3-9791-939097970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99" r="17003" b="4"/>
          <a:stretch/>
        </p:blipFill>
        <p:spPr>
          <a:xfrm>
            <a:off x="5761975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pic>
        <p:nvPicPr>
          <p:cNvPr id="8" name="Kép 8" descr="A képen szöveg, clipart, vektorgrafika látható&#10;&#10;Automatikusan generált leírás">
            <a:extLst>
              <a:ext uri="{FF2B5EF4-FFF2-40B4-BE49-F238E27FC236}">
                <a16:creationId xmlns:a16="http://schemas.microsoft.com/office/drawing/2014/main" id="{F0C0F59D-5AD4-4F72-AD4D-777A3D3DA5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2" r="32952" b="-1"/>
          <a:stretch/>
        </p:blipFill>
        <p:spPr>
          <a:xfrm>
            <a:off x="5933788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5" name="Kép 5">
            <a:extLst>
              <a:ext uri="{FF2B5EF4-FFF2-40B4-BE49-F238E27FC236}">
                <a16:creationId xmlns:a16="http://schemas.microsoft.com/office/drawing/2014/main" id="{75F9DEC4-4D66-1B85-C748-AF4C2F5942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77" r="12478" b="1"/>
          <a:stretch/>
        </p:blipFill>
        <p:spPr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pic>
        <p:nvPicPr>
          <p:cNvPr id="9" name="Kép 9">
            <a:extLst>
              <a:ext uri="{FF2B5EF4-FFF2-40B4-BE49-F238E27FC236}">
                <a16:creationId xmlns:a16="http://schemas.microsoft.com/office/drawing/2014/main" id="{4D84751D-39FC-E82D-53AA-BE7E983D4D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210" r="22294" b="-4"/>
          <a:stretch/>
        </p:blipFill>
        <p:spPr>
          <a:xfrm>
            <a:off x="20" y="4405054"/>
            <a:ext cx="1568072" cy="1847088"/>
          </a:xfrm>
          <a:custGeom>
            <a:avLst/>
            <a:gdLst/>
            <a:ahLst/>
            <a:cxnLst/>
            <a:rect l="l" t="t" r="r" b="b"/>
            <a:pathLst>
              <a:path w="1568092" h="1847088">
                <a:moveTo>
                  <a:pt x="644548" y="0"/>
                </a:moveTo>
                <a:cubicBezTo>
                  <a:pt x="1154607" y="0"/>
                  <a:pt x="1568092" y="413485"/>
                  <a:pt x="1568092" y="923544"/>
                </a:cubicBezTo>
                <a:cubicBezTo>
                  <a:pt x="1568092" y="1433603"/>
                  <a:pt x="1154607" y="1847088"/>
                  <a:pt x="644548" y="1847088"/>
                </a:cubicBezTo>
                <a:cubicBezTo>
                  <a:pt x="453276" y="1847088"/>
                  <a:pt x="275584" y="1788942"/>
                  <a:pt x="128186" y="1689361"/>
                </a:cubicBezTo>
                <a:lnTo>
                  <a:pt x="0" y="1583598"/>
                </a:lnTo>
                <a:lnTo>
                  <a:pt x="0" y="263490"/>
                </a:lnTo>
                <a:lnTo>
                  <a:pt x="128186" y="157727"/>
                </a:lnTo>
                <a:cubicBezTo>
                  <a:pt x="275584" y="58147"/>
                  <a:pt x="453276" y="0"/>
                  <a:pt x="644548" y="0"/>
                </a:cubicBezTo>
                <a:close/>
              </a:path>
            </a:pathLst>
          </a:custGeom>
        </p:spPr>
      </p:pic>
      <p:pic>
        <p:nvPicPr>
          <p:cNvPr id="7" name="Kép 7">
            <a:extLst>
              <a:ext uri="{FF2B5EF4-FFF2-40B4-BE49-F238E27FC236}">
                <a16:creationId xmlns:a16="http://schemas.microsoft.com/office/drawing/2014/main" id="{3AD8D245-1234-D043-D3C3-D293C2DA61D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0854" r="1" b="1"/>
          <a:stretch/>
        </p:blipFill>
        <p:spPr>
          <a:xfrm>
            <a:off x="1992617" y="4769536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</p:spPr>
      </p:pic>
      <p:pic>
        <p:nvPicPr>
          <p:cNvPr id="4" name="Kép 4" descr="A képen alsónadrág látható&#10;&#10;Automatikusan generált leírás">
            <a:extLst>
              <a:ext uri="{FF2B5EF4-FFF2-40B4-BE49-F238E27FC236}">
                <a16:creationId xmlns:a16="http://schemas.microsoft.com/office/drawing/2014/main" id="{8A922BBC-9256-E7C2-C454-1EE9378EBCB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724" r="19983" b="1"/>
          <a:stretch/>
        </p:blipFill>
        <p:spPr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22884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B474F88E5DA8AB4A9AC0736B5963EDEF" ma:contentTypeVersion="2" ma:contentTypeDescription="Új dokumentum létrehozása." ma:contentTypeScope="" ma:versionID="cdb53ec1255917c29cf929741fc99c82">
  <xsd:schema xmlns:xsd="http://www.w3.org/2001/XMLSchema" xmlns:xs="http://www.w3.org/2001/XMLSchema" xmlns:p="http://schemas.microsoft.com/office/2006/metadata/properties" xmlns:ns2="ebba7874-b340-4ea8-bdce-839aaf51cfe8" targetNamespace="http://schemas.microsoft.com/office/2006/metadata/properties" ma:root="true" ma:fieldsID="2fecf05ca8bfc8dbaada4a08d173aa9c" ns2:_="">
    <xsd:import namespace="ebba7874-b340-4ea8-bdce-839aaf51cf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a7874-b340-4ea8-bdce-839aaf51cf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8D3E5C-24D0-412B-91D7-8EC547ADEB3D}">
  <ds:schemaRefs>
    <ds:schemaRef ds:uri="ebba7874-b340-4ea8-bdce-839aaf51cf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1F84FD0-1342-4F9E-A8AB-26AE890D64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33FECB-3019-45BC-B7C5-B8488FED10F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Szélesvásznú</PresentationFormat>
  <Slides>8</Slides>
  <Notes>0</Notes>
  <HiddenSlides>0</HiddenSlide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Office Theme</vt:lpstr>
      <vt:lpstr>Olaszország</vt:lpstr>
      <vt:lpstr>Érkezés</vt:lpstr>
      <vt:lpstr>1. nap</vt:lpstr>
      <vt:lpstr>2. nap</vt:lpstr>
      <vt:lpstr>3. nap </vt:lpstr>
      <vt:lpstr>4. nap</vt:lpstr>
      <vt:lpstr>5. nap</vt:lpstr>
      <vt:lpstr>Köszönjük a figyelmet! :)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Olaszország</dc:title>
  <dc:creator>Tanuló</dc:creator>
  <cp:revision>283</cp:revision>
  <dcterms:created xsi:type="dcterms:W3CDTF">2022-11-23T08:29:50Z</dcterms:created>
  <dcterms:modified xsi:type="dcterms:W3CDTF">2022-12-07T18:41:05Z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0x010100B474F88E5DA8AB4A9AC0736B5963EDEF</vt:lpwstr>
  </property>
</Properties>
</file>